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952C1-A8C1-436B-9AD4-2D4CEB140B53}" type="datetimeFigureOut">
              <a:rPr lang="bg-BG" smtClean="0"/>
              <a:t>8.5.2010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E362-CE26-45AA-88F5-D63D350FDD48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-chip-exam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920" y="60960"/>
            <a:ext cx="6614160" cy="6736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92893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bg-BG" b="1" u="sng" dirty="0">
                <a:solidFill>
                  <a:schemeClr val="bg1"/>
                </a:solidFill>
              </a:rPr>
              <a:t>Оценка на надеждността използвайки </a:t>
            </a:r>
            <a:r>
              <a:rPr lang="bg-BG" b="1" u="sng" dirty="0" smtClean="0">
                <a:solidFill>
                  <a:schemeClr val="bg1"/>
                </a:solidFill>
              </a:rPr>
              <a:t>каталози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bg-BG" b="1" dirty="0" smtClean="0">
                <a:solidFill>
                  <a:schemeClr val="bg1"/>
                </a:solidFill>
              </a:rPr>
              <a:t>1.1</a:t>
            </a:r>
            <a:r>
              <a:rPr lang="bg-BG" b="1" dirty="0">
                <a:solidFill>
                  <a:schemeClr val="bg1"/>
                </a:solidFill>
              </a:rPr>
              <a:t>. </a:t>
            </a:r>
            <a:r>
              <a:rPr lang="en-US" b="1" dirty="0" smtClean="0">
                <a:solidFill>
                  <a:schemeClr val="bg1"/>
                </a:solidFill>
              </a:rPr>
              <a:t>MIL-HDBK-21</a:t>
            </a:r>
            <a:r>
              <a:rPr lang="bg-BG" b="1" dirty="0">
                <a:solidFill>
                  <a:schemeClr val="bg1"/>
                </a:solidFill>
              </a:rPr>
              <a:t>7 срещу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HALT/HASS</a:t>
            </a:r>
            <a:endParaRPr lang="bg-BG" b="1" dirty="0">
              <a:solidFill>
                <a:schemeClr val="bg1"/>
              </a:solidFill>
            </a:endParaRPr>
          </a:p>
          <a:p>
            <a:pPr lvl="1"/>
            <a:r>
              <a:rPr lang="bg-BG" sz="3200" b="1" dirty="0" smtClean="0">
                <a:solidFill>
                  <a:schemeClr val="bg1"/>
                </a:solidFill>
              </a:rPr>
              <a:t>1.1.1.Целта на </a:t>
            </a:r>
            <a:r>
              <a:rPr lang="en-US" sz="3200" b="1" dirty="0" smtClean="0">
                <a:solidFill>
                  <a:schemeClr val="bg1"/>
                </a:solidFill>
              </a:rPr>
              <a:t>MIL-HDBK-21</a:t>
            </a:r>
            <a:r>
              <a:rPr lang="bg-BG" sz="3200" b="1" dirty="0" smtClean="0">
                <a:solidFill>
                  <a:schemeClr val="bg1"/>
                </a:solidFill>
              </a:rPr>
              <a:t>7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lvl="1"/>
            <a:r>
              <a:rPr lang="bg-BG" sz="3200" b="1" dirty="0">
                <a:solidFill>
                  <a:schemeClr val="bg1"/>
                </a:solidFill>
              </a:rPr>
              <a:t>1.1.2. Предимството на </a:t>
            </a:r>
            <a:r>
              <a:rPr lang="en-US" sz="3200" b="1" dirty="0">
                <a:solidFill>
                  <a:schemeClr val="bg1"/>
                </a:solidFill>
              </a:rPr>
              <a:t>HALT/HASS</a:t>
            </a:r>
            <a:endParaRPr lang="bg-BG" sz="32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bg1"/>
                </a:solidFill>
              </a:rPr>
              <a:t/>
            </a:r>
            <a:br>
              <a:rPr lang="bg-BG" b="1" dirty="0" smtClean="0">
                <a:solidFill>
                  <a:schemeClr val="bg1"/>
                </a:solidFill>
              </a:rPr>
            </a:br>
            <a:endParaRPr lang="bg-BG" b="1" dirty="0" smtClean="0">
              <a:solidFill>
                <a:schemeClr val="bg1"/>
              </a:solidFill>
            </a:endParaRPr>
          </a:p>
          <a:p>
            <a:endParaRPr lang="bg-BG" b="1" dirty="0" smtClean="0">
              <a:solidFill>
                <a:schemeClr val="bg1"/>
              </a:solidFill>
            </a:endParaRPr>
          </a:p>
          <a:p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57229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bg-BG" b="1" dirty="0">
                <a:solidFill>
                  <a:schemeClr val="bg1"/>
                </a:solidFill>
              </a:rPr>
              <a:t>1.1.3. Защо </a:t>
            </a:r>
            <a:r>
              <a:rPr lang="en-US" b="1" dirty="0">
                <a:solidFill>
                  <a:schemeClr val="bg1"/>
                </a:solidFill>
              </a:rPr>
              <a:t>MIL-HDBK-21</a:t>
            </a:r>
            <a:r>
              <a:rPr lang="bg-BG" b="1" dirty="0">
                <a:solidFill>
                  <a:schemeClr val="bg1"/>
                </a:solidFill>
              </a:rPr>
              <a:t>7 дава неточни </a:t>
            </a:r>
            <a:r>
              <a:rPr lang="bg-BG" b="1" dirty="0" smtClean="0">
                <a:solidFill>
                  <a:schemeClr val="bg1"/>
                </a:solidFill>
              </a:rPr>
              <a:t>прогнози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bg-BG" b="1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endParaRPr lang="bg-BG" dirty="0"/>
          </a:p>
        </p:txBody>
      </p:sp>
      <p:pic>
        <p:nvPicPr>
          <p:cNvPr id="4" name="Picture 3" descr="chart.bmp"/>
          <p:cNvPicPr/>
          <p:nvPr/>
        </p:nvPicPr>
        <p:blipFill>
          <a:blip r:embed="rId2"/>
          <a:stretch>
            <a:fillRect/>
          </a:stretch>
        </p:blipFill>
        <p:spPr>
          <a:xfrm>
            <a:off x="2000232" y="2285992"/>
            <a:ext cx="5357850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endParaRPr lang="bg-BG" b="1" dirty="0" smtClean="0">
              <a:solidFill>
                <a:schemeClr val="bg1"/>
              </a:solidFill>
            </a:endParaRPr>
          </a:p>
          <a:p>
            <a:r>
              <a:rPr lang="bg-BG" b="1" dirty="0" smtClean="0">
                <a:solidFill>
                  <a:schemeClr val="bg1"/>
                </a:solidFill>
              </a:rPr>
              <a:t>Определения </a:t>
            </a:r>
            <a:r>
              <a:rPr lang="bg-BG" b="1" dirty="0">
                <a:solidFill>
                  <a:schemeClr val="bg1"/>
                </a:solidFill>
              </a:rPr>
              <a:t>на осемте причини за отказ от </a:t>
            </a:r>
            <a:r>
              <a:rPr lang="bg-BG" b="1" dirty="0" smtClean="0">
                <a:solidFill>
                  <a:schemeClr val="bg1"/>
                </a:solidFill>
              </a:rPr>
              <a:t>фигурата</a:t>
            </a:r>
            <a:endParaRPr lang="bg-BG" b="1" dirty="0">
              <a:solidFill>
                <a:schemeClr val="bg1"/>
              </a:solidFill>
            </a:endParaRPr>
          </a:p>
          <a:p>
            <a:endParaRPr lang="bg-BG" b="1" dirty="0" smtClean="0">
              <a:solidFill>
                <a:schemeClr val="bg1"/>
              </a:solidFill>
            </a:endParaRPr>
          </a:p>
          <a:p>
            <a:r>
              <a:rPr lang="bg-BG" b="1" dirty="0" smtClean="0">
                <a:solidFill>
                  <a:schemeClr val="bg1"/>
                </a:solidFill>
              </a:rPr>
              <a:t>Несъответствия</a:t>
            </a:r>
            <a:endParaRPr lang="bg-BG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table.bmp"/>
          <p:cNvPicPr/>
          <p:nvPr/>
        </p:nvPicPr>
        <p:blipFill>
          <a:blip r:embed="rId2"/>
          <a:stretch>
            <a:fillRect/>
          </a:stretch>
        </p:blipFill>
        <p:spPr>
          <a:xfrm>
            <a:off x="785786" y="3929066"/>
            <a:ext cx="7643866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bg-BG" dirty="0" smtClean="0"/>
          </a:p>
          <a:p>
            <a:r>
              <a:rPr lang="bg-BG" b="1" dirty="0" smtClean="0">
                <a:solidFill>
                  <a:schemeClr val="bg1"/>
                </a:solidFill>
              </a:rPr>
              <a:t>Заключение</a:t>
            </a:r>
            <a:br>
              <a:rPr lang="bg-BG" b="1" dirty="0" smtClean="0">
                <a:solidFill>
                  <a:schemeClr val="bg1"/>
                </a:solidFill>
              </a:rPr>
            </a:br>
            <a:r>
              <a:rPr lang="bg-BG" b="1" dirty="0" smtClean="0">
                <a:solidFill>
                  <a:schemeClr val="bg1"/>
                </a:solidFill>
              </a:rPr>
              <a:t>- Изисквания за успешно прогнозиране</a:t>
            </a:r>
          </a:p>
        </p:txBody>
      </p:sp>
      <p:pic>
        <p:nvPicPr>
          <p:cNvPr id="4" name="Picture 3" descr="453-20-SS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428868"/>
            <a:ext cx="4071942" cy="40719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38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Оценка на надеждността използвайки каталози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на надеждността използвайки каталози</dc:title>
  <dc:creator>Simo</dc:creator>
  <cp:lastModifiedBy>Simo</cp:lastModifiedBy>
  <cp:revision>5</cp:revision>
  <dcterms:created xsi:type="dcterms:W3CDTF">2010-05-08T18:59:47Z</dcterms:created>
  <dcterms:modified xsi:type="dcterms:W3CDTF">2010-05-08T19:21:29Z</dcterms:modified>
</cp:coreProperties>
</file>