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79A2-56F2-47FA-8979-B508D22D18F1}" type="datetimeFigureOut">
              <a:rPr lang="bg-BG" smtClean="0"/>
              <a:t>19.5.2010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3EB6F-B483-4B1A-B3A9-A00B97AC3DC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79A2-56F2-47FA-8979-B508D22D18F1}" type="datetimeFigureOut">
              <a:rPr lang="bg-BG" smtClean="0"/>
              <a:t>19.5.2010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3EB6F-B483-4B1A-B3A9-A00B97AC3DC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79A2-56F2-47FA-8979-B508D22D18F1}" type="datetimeFigureOut">
              <a:rPr lang="bg-BG" smtClean="0"/>
              <a:t>19.5.2010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3EB6F-B483-4B1A-B3A9-A00B97AC3DC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79A2-56F2-47FA-8979-B508D22D18F1}" type="datetimeFigureOut">
              <a:rPr lang="bg-BG" smtClean="0"/>
              <a:t>19.5.2010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3EB6F-B483-4B1A-B3A9-A00B97AC3DC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79A2-56F2-47FA-8979-B508D22D18F1}" type="datetimeFigureOut">
              <a:rPr lang="bg-BG" smtClean="0"/>
              <a:t>19.5.2010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3EB6F-B483-4B1A-B3A9-A00B97AC3DC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79A2-56F2-47FA-8979-B508D22D18F1}" type="datetimeFigureOut">
              <a:rPr lang="bg-BG" smtClean="0"/>
              <a:t>19.5.2010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3EB6F-B483-4B1A-B3A9-A00B97AC3DC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79A2-56F2-47FA-8979-B508D22D18F1}" type="datetimeFigureOut">
              <a:rPr lang="bg-BG" smtClean="0"/>
              <a:t>19.5.2010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3EB6F-B483-4B1A-B3A9-A00B97AC3DC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79A2-56F2-47FA-8979-B508D22D18F1}" type="datetimeFigureOut">
              <a:rPr lang="bg-BG" smtClean="0"/>
              <a:t>19.5.2010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3EB6F-B483-4B1A-B3A9-A00B97AC3DC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79A2-56F2-47FA-8979-B508D22D18F1}" type="datetimeFigureOut">
              <a:rPr lang="bg-BG" smtClean="0"/>
              <a:t>19.5.2010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3EB6F-B483-4B1A-B3A9-A00B97AC3DC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79A2-56F2-47FA-8979-B508D22D18F1}" type="datetimeFigureOut">
              <a:rPr lang="bg-BG" smtClean="0"/>
              <a:t>19.5.2010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3EB6F-B483-4B1A-B3A9-A00B97AC3DC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79A2-56F2-47FA-8979-B508D22D18F1}" type="datetimeFigureOut">
              <a:rPr lang="bg-BG" smtClean="0"/>
              <a:t>19.5.2010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3EB6F-B483-4B1A-B3A9-A00B97AC3DC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779A2-56F2-47FA-8979-B508D22D18F1}" type="datetimeFigureOut">
              <a:rPr lang="bg-BG" smtClean="0"/>
              <a:t>19.5.2010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3EB6F-B483-4B1A-B3A9-A00B97AC3DC2}" type="slidenum">
              <a:rPr lang="bg-BG" smtClean="0"/>
              <a:t>‹#›</a:t>
            </a:fld>
            <a:endParaRPr lang="bg-B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r>
              <a:rPr lang="bg-BG" dirty="0" smtClean="0"/>
              <a:t> Презентация по КНЕА</a:t>
            </a:r>
            <a:br>
              <a:rPr lang="bg-BG" dirty="0" smtClean="0"/>
            </a:br>
            <a:r>
              <a:rPr lang="bg-BG" dirty="0" smtClean="0"/>
              <a:t>  на</a:t>
            </a:r>
            <a:br>
              <a:rPr lang="bg-BG" dirty="0" smtClean="0"/>
            </a:br>
            <a:r>
              <a:rPr lang="bg-BG" dirty="0" smtClean="0"/>
              <a:t>  Светлин Митков Иванов</a:t>
            </a:r>
            <a:br>
              <a:rPr lang="bg-BG" dirty="0" smtClean="0"/>
            </a:br>
            <a:r>
              <a:rPr lang="bg-BG" dirty="0" smtClean="0"/>
              <a:t> ФЕТТ   гр.43   Ф.Н. 101207078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86519"/>
            <a:ext cx="8229600" cy="71438"/>
          </a:xfrm>
        </p:spPr>
        <p:txBody>
          <a:bodyPr>
            <a:normAutofit fontScale="25000" lnSpcReduction="20000"/>
          </a:bodyPr>
          <a:lstStyle/>
          <a:p>
            <a:endParaRPr lang="bg-BG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Причини за изменение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g-BG" dirty="0"/>
              <a:t>В основата на теорията на статистическия контрол на процеса е разграничаване на причините за отклонение по време на експлоатацията на всеки </a:t>
            </a:r>
            <a:r>
              <a:rPr lang="bg-BG" dirty="0" smtClean="0"/>
              <a:t>процес,било </a:t>
            </a:r>
            <a:r>
              <a:rPr lang="bg-BG" dirty="0"/>
              <a:t>то за учебен или търговски процес.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Видове изменения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Някои отклонения спадат към категорията на шанса или случайните промени, за които малко може да се направи, освен да се </a:t>
            </a:r>
            <a:r>
              <a:rPr lang="bg-BG" dirty="0" smtClean="0"/>
              <a:t>преразгледа </a:t>
            </a:r>
            <a:r>
              <a:rPr lang="bg-BG" dirty="0"/>
              <a:t>процеса</a:t>
            </a:r>
            <a:r>
              <a:rPr lang="bg-BG" dirty="0" smtClean="0"/>
              <a:t>.</a:t>
            </a:r>
          </a:p>
          <a:p>
            <a:r>
              <a:rPr lang="bg-BG" dirty="0"/>
              <a:t>Причините за изменение, които са с относително по-голяма важност, и лесни за идентифициране са класифицирани като "постижими" или "специални" причини.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Контролна диаграма</a:t>
            </a:r>
            <a:endParaRPr lang="bg-BG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393384" y="1600200"/>
            <a:ext cx="4357232" cy="45259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Месечни продажби – стабилен процес</a:t>
            </a:r>
            <a:endParaRPr lang="bg-BG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38903" y="1600200"/>
            <a:ext cx="7866194" cy="45259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Седмични продажби – нестабилен процес</a:t>
            </a:r>
            <a:endParaRPr lang="bg-BG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27280" y="1600200"/>
            <a:ext cx="7689440" cy="45259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102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Презентация по КНЕА   на   Светлин Митков Иванов  ФЕТТ   гр.43   Ф.Н. 101207078</vt:lpstr>
      <vt:lpstr>Причини за изменение</vt:lpstr>
      <vt:lpstr>Видове изменения</vt:lpstr>
      <vt:lpstr>Контролна диаграма</vt:lpstr>
      <vt:lpstr>Месечни продажби – стабилен процес</vt:lpstr>
      <vt:lpstr>Седмични продажби – нестабилен процес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КНЕА   на   Светлин Митков Иванов  ФЕТТ   гр.43   Ф.Н. 101207078</dc:title>
  <dc:creator>user</dc:creator>
  <cp:lastModifiedBy>user</cp:lastModifiedBy>
  <cp:revision>4</cp:revision>
  <dcterms:created xsi:type="dcterms:W3CDTF">2010-05-19T08:00:08Z</dcterms:created>
  <dcterms:modified xsi:type="dcterms:W3CDTF">2010-05-19T08:36:19Z</dcterms:modified>
</cp:coreProperties>
</file>