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1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707" autoAdjust="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21B20CB-2036-4ABE-805C-36454CF7B1A9}" type="datetimeFigureOut">
              <a:rPr lang="bg-BG" smtClean="0"/>
              <a:pPr/>
              <a:t>08.5.2010 г.</a:t>
            </a:fld>
            <a:endParaRPr lang="bg-B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bg-BG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8820AEE-33D2-42E4-98CC-C18264CE5CC0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20CB-2036-4ABE-805C-36454CF7B1A9}" type="datetimeFigureOut">
              <a:rPr lang="bg-BG" smtClean="0"/>
              <a:pPr/>
              <a:t>08.5.2010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0AEE-33D2-42E4-98CC-C18264CE5CC0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20CB-2036-4ABE-805C-36454CF7B1A9}" type="datetimeFigureOut">
              <a:rPr lang="bg-BG" smtClean="0"/>
              <a:pPr/>
              <a:t>08.5.2010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0AEE-33D2-42E4-98CC-C18264CE5CC0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21B20CB-2036-4ABE-805C-36454CF7B1A9}" type="datetimeFigureOut">
              <a:rPr lang="bg-BG" smtClean="0"/>
              <a:pPr/>
              <a:t>08.5.2010 г.</a:t>
            </a:fld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8820AEE-33D2-42E4-98CC-C18264CE5CC0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21B20CB-2036-4ABE-805C-36454CF7B1A9}" type="datetimeFigureOut">
              <a:rPr lang="bg-BG" smtClean="0"/>
              <a:pPr/>
              <a:t>08.5.2010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bg-BG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8820AEE-33D2-42E4-98CC-C18264CE5CC0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20CB-2036-4ABE-805C-36454CF7B1A9}" type="datetimeFigureOut">
              <a:rPr lang="bg-BG" smtClean="0"/>
              <a:pPr/>
              <a:t>08.5.2010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0AEE-33D2-42E4-98CC-C18264CE5CC0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20CB-2036-4ABE-805C-36454CF7B1A9}" type="datetimeFigureOut">
              <a:rPr lang="bg-BG" smtClean="0"/>
              <a:pPr/>
              <a:t>08.5.2010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0AEE-33D2-42E4-98CC-C18264CE5CC0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21B20CB-2036-4ABE-805C-36454CF7B1A9}" type="datetimeFigureOut">
              <a:rPr lang="bg-BG" smtClean="0"/>
              <a:pPr/>
              <a:t>08.5.2010 г.</a:t>
            </a:fld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8820AEE-33D2-42E4-98CC-C18264CE5CC0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20CB-2036-4ABE-805C-36454CF7B1A9}" type="datetimeFigureOut">
              <a:rPr lang="bg-BG" smtClean="0"/>
              <a:pPr/>
              <a:t>08.5.2010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0AEE-33D2-42E4-98CC-C18264CE5CC0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21B20CB-2036-4ABE-805C-36454CF7B1A9}" type="datetimeFigureOut">
              <a:rPr lang="bg-BG" smtClean="0"/>
              <a:pPr/>
              <a:t>08.5.2010 г.</a:t>
            </a:fld>
            <a:endParaRPr lang="bg-BG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8820AEE-33D2-42E4-98CC-C18264CE5CC0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21B20CB-2036-4ABE-805C-36454CF7B1A9}" type="datetimeFigureOut">
              <a:rPr lang="bg-BG" smtClean="0"/>
              <a:pPr/>
              <a:t>08.5.2010 г.</a:t>
            </a:fld>
            <a:endParaRPr lang="bg-B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8820AEE-33D2-42E4-98CC-C18264CE5CC0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21B20CB-2036-4ABE-805C-36454CF7B1A9}" type="datetimeFigureOut">
              <a:rPr lang="bg-BG" smtClean="0"/>
              <a:pPr/>
              <a:t>08.5.2010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8820AEE-33D2-42E4-98CC-C18264CE5CC0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3" r:id="rId1"/>
    <p:sldLayoutId id="2147484214" r:id="rId2"/>
    <p:sldLayoutId id="2147484215" r:id="rId3"/>
    <p:sldLayoutId id="2147484216" r:id="rId4"/>
    <p:sldLayoutId id="2147484217" r:id="rId5"/>
    <p:sldLayoutId id="2147484218" r:id="rId6"/>
    <p:sldLayoutId id="2147484219" r:id="rId7"/>
    <p:sldLayoutId id="2147484220" r:id="rId8"/>
    <p:sldLayoutId id="2147484221" r:id="rId9"/>
    <p:sldLayoutId id="2147484222" r:id="rId10"/>
    <p:sldLayoutId id="214748422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0232" y="1571612"/>
            <a:ext cx="6286544" cy="1470025"/>
          </a:xfrm>
        </p:spPr>
        <p:txBody>
          <a:bodyPr>
            <a:normAutofit/>
          </a:bodyPr>
          <a:lstStyle/>
          <a:p>
            <a:r>
              <a:rPr lang="bg-BG" sz="4000" b="1" dirty="0"/>
              <a:t>Видове данни от ускорени тестове</a:t>
            </a:r>
            <a:endParaRPr lang="bg-BG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b="1" dirty="0"/>
              <a:t> </a:t>
            </a:r>
            <a:r>
              <a:rPr lang="bg-BG" b="1" dirty="0" smtClean="0"/>
              <a:t>Данни за работата на изделието</a:t>
            </a:r>
            <a:endParaRPr lang="en-US" b="1" dirty="0" smtClean="0"/>
          </a:p>
          <a:p>
            <a:pPr algn="l"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bg-BG" b="1" dirty="0" smtClean="0"/>
              <a:t>Данни за живота на изделието</a:t>
            </a:r>
            <a:endParaRPr lang="bg-BG" dirty="0" smtClean="0"/>
          </a:p>
          <a:p>
            <a:endParaRPr lang="bg-BG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untitled10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4929190" y="1018872"/>
            <a:ext cx="2784243" cy="2052938"/>
          </a:xfrm>
        </p:spPr>
      </p:pic>
      <p:sp>
        <p:nvSpPr>
          <p:cNvPr id="10" name="Text Placeholder 9"/>
          <p:cNvSpPr>
            <a:spLocks noGrp="1"/>
          </p:cNvSpPr>
          <p:nvPr>
            <p:ph type="body" sz="quarter" idx="1"/>
          </p:nvPr>
        </p:nvSpPr>
        <p:spPr>
          <a:xfrm>
            <a:off x="428596" y="500042"/>
            <a:ext cx="3643338" cy="425448"/>
          </a:xfrm>
        </p:spPr>
        <p:txBody>
          <a:bodyPr>
            <a:normAutofit lnSpcReduction="10000"/>
          </a:bodyPr>
          <a:lstStyle/>
          <a:p>
            <a:r>
              <a:rPr lang="bg-BG" dirty="0" smtClean="0"/>
              <a:t>Цялостни данни</a:t>
            </a:r>
            <a:endParaRPr lang="bg-BG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4643438" y="500042"/>
            <a:ext cx="4041775" cy="425448"/>
          </a:xfrm>
        </p:spPr>
        <p:txBody>
          <a:bodyPr>
            <a:normAutofit lnSpcReduction="10000"/>
          </a:bodyPr>
          <a:lstStyle/>
          <a:p>
            <a:r>
              <a:rPr lang="bg-BG" dirty="0" smtClean="0"/>
              <a:t>Цензурирани във времето</a:t>
            </a:r>
            <a:endParaRPr lang="bg-BG" dirty="0"/>
          </a:p>
        </p:txBody>
      </p:sp>
      <p:pic>
        <p:nvPicPr>
          <p:cNvPr id="8" name="Picture 7" descr="untitled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2" y="1000108"/>
            <a:ext cx="2798754" cy="2107922"/>
          </a:xfrm>
          <a:prstGeom prst="rect">
            <a:avLst/>
          </a:prstGeom>
        </p:spPr>
      </p:pic>
      <p:pic>
        <p:nvPicPr>
          <p:cNvPr id="15" name="Picture 14" descr="Untitled-c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910" y="4283076"/>
            <a:ext cx="2720139" cy="2143140"/>
          </a:xfrm>
          <a:prstGeom prst="rect">
            <a:avLst/>
          </a:prstGeom>
        </p:spPr>
      </p:pic>
      <p:pic>
        <p:nvPicPr>
          <p:cNvPr id="16" name="Picture 15" descr="Untitled-d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29190" y="4283076"/>
            <a:ext cx="2739875" cy="2227926"/>
          </a:xfrm>
          <a:prstGeom prst="rect">
            <a:avLst/>
          </a:prstGeom>
        </p:spPr>
      </p:pic>
      <p:sp>
        <p:nvSpPr>
          <p:cNvPr id="12" name="Text Placeholder 4"/>
          <p:cNvSpPr txBox="1">
            <a:spLocks/>
          </p:cNvSpPr>
          <p:nvPr/>
        </p:nvSpPr>
        <p:spPr>
          <a:xfrm>
            <a:off x="428596" y="3357562"/>
            <a:ext cx="3643338" cy="8540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vert="horz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Единично цензурирани при отказ</a:t>
            </a:r>
            <a:endParaRPr kumimoji="0" lang="bg-BG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ext Placeholder 4"/>
          <p:cNvSpPr txBox="1">
            <a:spLocks/>
          </p:cNvSpPr>
          <p:nvPr/>
        </p:nvSpPr>
        <p:spPr>
          <a:xfrm>
            <a:off x="4643438" y="3357562"/>
            <a:ext cx="4000528" cy="8540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vert="horz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Множествено цензурирани (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I)</a:t>
            </a:r>
            <a:endParaRPr kumimoji="0" lang="bg-BG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428596" y="428604"/>
            <a:ext cx="3429024" cy="85407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bg-BG" dirty="0" smtClean="0"/>
              <a:t>Множествено</a:t>
            </a:r>
            <a:endParaRPr lang="en-US" dirty="0" smtClean="0"/>
          </a:p>
          <a:p>
            <a:pPr>
              <a:spcBef>
                <a:spcPts val="0"/>
              </a:spcBef>
            </a:pPr>
            <a:r>
              <a:rPr lang="bg-BG" dirty="0" smtClean="0"/>
              <a:t>цензурирани (</a:t>
            </a:r>
            <a:r>
              <a:rPr lang="en-US" dirty="0" smtClean="0"/>
              <a:t>II)</a:t>
            </a:r>
            <a:endParaRPr lang="bg-BG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3439" y="428604"/>
            <a:ext cx="3714775" cy="500066"/>
          </a:xfrm>
        </p:spPr>
        <p:txBody>
          <a:bodyPr>
            <a:normAutofit/>
          </a:bodyPr>
          <a:lstStyle/>
          <a:p>
            <a:r>
              <a:rPr lang="bg-BG" dirty="0" smtClean="0"/>
              <a:t>Режим на съревнование</a:t>
            </a:r>
            <a:endParaRPr lang="bg-BG" dirty="0"/>
          </a:p>
        </p:txBody>
      </p:sp>
      <p:pic>
        <p:nvPicPr>
          <p:cNvPr id="12" name="Picture 11" descr="Untitled-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698" y="1344267"/>
            <a:ext cx="2792418" cy="2156171"/>
          </a:xfrm>
          <a:prstGeom prst="rect">
            <a:avLst/>
          </a:prstGeom>
        </p:spPr>
      </p:pic>
      <p:pic>
        <p:nvPicPr>
          <p:cNvPr id="13" name="Picture 12" descr="Untitled-f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2" y="1397860"/>
            <a:ext cx="2863856" cy="2102578"/>
          </a:xfrm>
          <a:prstGeom prst="rect">
            <a:avLst/>
          </a:prstGeom>
        </p:spPr>
      </p:pic>
      <p:pic>
        <p:nvPicPr>
          <p:cNvPr id="14" name="Picture 13" descr="Untitled-g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910" y="4286256"/>
            <a:ext cx="2628892" cy="2062397"/>
          </a:xfrm>
          <a:prstGeom prst="rect">
            <a:avLst/>
          </a:prstGeom>
        </p:spPr>
      </p:pic>
      <p:pic>
        <p:nvPicPr>
          <p:cNvPr id="15" name="Picture 14" descr="Untitled-h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57752" y="4286256"/>
            <a:ext cx="2689131" cy="2214578"/>
          </a:xfrm>
          <a:prstGeom prst="rect">
            <a:avLst/>
          </a:prstGeom>
        </p:spPr>
      </p:pic>
      <p:sp>
        <p:nvSpPr>
          <p:cNvPr id="16" name="Text Placeholder 4"/>
          <p:cNvSpPr txBox="1">
            <a:spLocks/>
          </p:cNvSpPr>
          <p:nvPr/>
        </p:nvSpPr>
        <p:spPr>
          <a:xfrm>
            <a:off x="428596" y="3714752"/>
            <a:ext cx="3429024" cy="419104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vert="horz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bg-BG" sz="2000" b="1" dirty="0" smtClean="0">
                <a:solidFill>
                  <a:srgbClr val="FFFFFF"/>
                </a:solidFill>
              </a:rPr>
              <a:t>Чувствителност</a:t>
            </a:r>
            <a:endParaRPr kumimoji="0" lang="bg-BG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Text Placeholder 4"/>
          <p:cNvSpPr txBox="1">
            <a:spLocks/>
          </p:cNvSpPr>
          <p:nvPr/>
        </p:nvSpPr>
        <p:spPr>
          <a:xfrm>
            <a:off x="4714876" y="3714752"/>
            <a:ext cx="3643338" cy="419104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vert="horz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bg-BG" sz="2000" b="1" dirty="0" smtClean="0">
                <a:solidFill>
                  <a:srgbClr val="FFFFFF"/>
                </a:solidFill>
              </a:rPr>
              <a:t>Чувствителност</a:t>
            </a:r>
            <a:endParaRPr kumimoji="0" lang="bg-BG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467600" cy="1203348"/>
          </a:xfrm>
        </p:spPr>
        <p:txBody>
          <a:bodyPr>
            <a:normAutofit fontScale="90000"/>
          </a:bodyPr>
          <a:lstStyle/>
          <a:p>
            <a:pPr algn="ctr"/>
            <a:r>
              <a:rPr lang="bg-BG" sz="2000" cap="none" dirty="0" smtClean="0">
                <a:solidFill>
                  <a:schemeClr val="tx1"/>
                </a:solidFill>
              </a:rPr>
              <a:t>Типично поведение на </a:t>
            </a:r>
            <a:r>
              <a:rPr lang="en-US" sz="2000" i="1" cap="none" dirty="0" err="1" smtClean="0">
                <a:solidFill>
                  <a:schemeClr val="tx1"/>
                </a:solidFill>
              </a:rPr>
              <a:t>pdf</a:t>
            </a:r>
            <a:r>
              <a:rPr lang="bg-BG" sz="2000" cap="none" dirty="0" smtClean="0">
                <a:solidFill>
                  <a:schemeClr val="tx1"/>
                </a:solidFill>
              </a:rPr>
              <a:t> при високо натоварване (или ниво на претоварване), и </a:t>
            </a:r>
            <a:r>
              <a:rPr lang="en-US" sz="2000" i="1" cap="none" dirty="0" err="1" smtClean="0">
                <a:solidFill>
                  <a:schemeClr val="tx1"/>
                </a:solidFill>
              </a:rPr>
              <a:t>pdf</a:t>
            </a:r>
            <a:r>
              <a:rPr lang="bg-BG" sz="2000" cap="none" dirty="0" smtClean="0">
                <a:solidFill>
                  <a:schemeClr val="tx1"/>
                </a:solidFill>
              </a:rPr>
              <a:t> при използваното ниво на натоварване, както е показано по-долу</a:t>
            </a:r>
            <a:r>
              <a:rPr lang="bg-BG" sz="2000" cap="none" dirty="0" smtClean="0"/>
              <a:t>: </a:t>
            </a:r>
            <a:r>
              <a:rPr lang="bg-BG" sz="1800" dirty="0" smtClean="0"/>
              <a:t/>
            </a:r>
            <a:br>
              <a:rPr lang="bg-BG" sz="1800" dirty="0" smtClean="0"/>
            </a:br>
            <a:endParaRPr lang="bg-BG" sz="1800" dirty="0"/>
          </a:p>
        </p:txBody>
      </p:sp>
      <p:pic>
        <p:nvPicPr>
          <p:cNvPr id="4" name="Content Placeholder 3" descr="untitled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42910" y="1285860"/>
            <a:ext cx="4151310" cy="3133947"/>
          </a:xfrm>
        </p:spPr>
      </p:pic>
      <p:pic>
        <p:nvPicPr>
          <p:cNvPr id="5" name="Picture 4" descr="untitled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1285860"/>
            <a:ext cx="3505957" cy="3143272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57158" y="4929198"/>
            <a:ext cx="8229600" cy="1571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>
              <a:spcBef>
                <a:spcPct val="0"/>
              </a:spcBef>
            </a:pPr>
            <a:r>
              <a:rPr lang="bg-BG" sz="2000" dirty="0" smtClean="0"/>
              <a:t> </a:t>
            </a:r>
            <a:r>
              <a:rPr lang="en-US" sz="2000" i="1" dirty="0" err="1" smtClean="0"/>
              <a:t>Pdf</a:t>
            </a:r>
            <a:r>
              <a:rPr lang="bg-BG" sz="2000" dirty="0" smtClean="0"/>
              <a:t> за продукта при всяко ниво на натоварване може да бъде описано чрез една точка, както е показано. За фигурата трябва да определим способ за изобразяване (или картографиране) на тази една точка от нивото на високо натоварване върху използваното натоварване.</a:t>
            </a:r>
            <a:r>
              <a:rPr kumimoji="0" lang="bg-BG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bg-BG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bg-BG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ntitled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04" y="428604"/>
            <a:ext cx="4786346" cy="2857520"/>
          </a:xfrm>
          <a:prstGeom prst="rect">
            <a:avLst/>
          </a:prstGeom>
        </p:spPr>
      </p:pic>
      <p:pic>
        <p:nvPicPr>
          <p:cNvPr id="4" name="Content Placeholder 3" descr="untitled3.JPG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357158" y="3643314"/>
            <a:ext cx="3851264" cy="2985406"/>
          </a:xfrm>
        </p:spPr>
      </p:pic>
      <p:sp>
        <p:nvSpPr>
          <p:cNvPr id="6" name="TextBox 5"/>
          <p:cNvSpPr txBox="1"/>
          <p:nvPr/>
        </p:nvSpPr>
        <p:spPr>
          <a:xfrm>
            <a:off x="4714876" y="3500438"/>
            <a:ext cx="378621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 smtClean="0"/>
              <a:t>При тестване на </a:t>
            </a:r>
            <a:r>
              <a:rPr lang="bg-BG" sz="2000" dirty="0" smtClean="0"/>
              <a:t>мостри от нашия продукт на две различни нива на натоварване бихме могли да </a:t>
            </a:r>
            <a:r>
              <a:rPr lang="bg-BG" sz="2000" dirty="0" smtClean="0"/>
              <a:t>напаснем модела </a:t>
            </a:r>
            <a:r>
              <a:rPr lang="bg-BG" sz="2000" dirty="0" smtClean="0"/>
              <a:t>към </a:t>
            </a:r>
            <a:r>
              <a:rPr lang="bg-BG" sz="2000" dirty="0" smtClean="0"/>
              <a:t>данните. Колкото </a:t>
            </a:r>
            <a:r>
              <a:rPr lang="bg-BG" sz="2000" dirty="0" smtClean="0"/>
              <a:t>повече точки имаме, толкова по-добри бихме били в картографирането на тази точка.</a:t>
            </a:r>
            <a:endParaRPr lang="bg-BG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85720" y="285728"/>
            <a:ext cx="3286148" cy="330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900" dirty="0" smtClean="0"/>
              <a:t>Моделът или </a:t>
            </a:r>
            <a:r>
              <a:rPr lang="bg-BG" sz="1900" dirty="0" smtClean="0"/>
              <a:t>функци</a:t>
            </a:r>
            <a:r>
              <a:rPr lang="bg-BG" sz="1900" dirty="0" smtClean="0"/>
              <a:t>ята</a:t>
            </a:r>
            <a:r>
              <a:rPr lang="bg-BG" sz="1900" dirty="0" smtClean="0"/>
              <a:t>, </a:t>
            </a:r>
            <a:r>
              <a:rPr lang="bg-BG" sz="1900" dirty="0" smtClean="0"/>
              <a:t>които изобразяват </a:t>
            </a:r>
            <a:r>
              <a:rPr lang="bg-BG" sz="1900" dirty="0" smtClean="0"/>
              <a:t>точка </a:t>
            </a:r>
            <a:r>
              <a:rPr lang="bg-BG" sz="1900" dirty="0" smtClean="0"/>
              <a:t>от нивото на високо натоварване върху нивото използваното на натоварване, могат да бъдат описани математически и може да бъде толкова прост, колкото и уравнението на линия.</a:t>
            </a:r>
            <a:endParaRPr lang="bg-BG" sz="1900" dirty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2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274</TotalTime>
  <Words>187</Words>
  <Application>Microsoft Office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Oriel</vt:lpstr>
      <vt:lpstr>Видове данни от ускорени тестове</vt:lpstr>
      <vt:lpstr>Slide 2</vt:lpstr>
      <vt:lpstr>Slide 3</vt:lpstr>
      <vt:lpstr>Типично поведение на pdf при високо натоварване (или ниво на претоварване), и pdf при използваното ниво на натоварване, както е показано по-долу:  </vt:lpstr>
      <vt:lpstr>Slide 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Видове данни от ускорени тестове</dc:title>
  <dc:creator>Blake</dc:creator>
  <cp:lastModifiedBy>Blake</cp:lastModifiedBy>
  <cp:revision>42</cp:revision>
  <dcterms:created xsi:type="dcterms:W3CDTF">2010-05-08T07:24:51Z</dcterms:created>
  <dcterms:modified xsi:type="dcterms:W3CDTF">2010-05-08T12:38:24Z</dcterms:modified>
</cp:coreProperties>
</file>