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42" d="100"/>
          <a:sy n="42" d="100"/>
        </p:scale>
        <p:origin x="-6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D19D-0333-407B-8457-7E6A7C2D6705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FC3E-BD81-4AFB-BACC-01F957BD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D19D-0333-407B-8457-7E6A7C2D6705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FC3E-BD81-4AFB-BACC-01F957BD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D19D-0333-407B-8457-7E6A7C2D6705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FC3E-BD81-4AFB-BACC-01F957BD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D19D-0333-407B-8457-7E6A7C2D6705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FC3E-BD81-4AFB-BACC-01F957BD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D19D-0333-407B-8457-7E6A7C2D6705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FC3E-BD81-4AFB-BACC-01F957BD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D19D-0333-407B-8457-7E6A7C2D6705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FC3E-BD81-4AFB-BACC-01F957BD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D19D-0333-407B-8457-7E6A7C2D6705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FC3E-BD81-4AFB-BACC-01F957BD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D19D-0333-407B-8457-7E6A7C2D6705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FC3E-BD81-4AFB-BACC-01F957BD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D19D-0333-407B-8457-7E6A7C2D6705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FC3E-BD81-4AFB-BACC-01F957BD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D19D-0333-407B-8457-7E6A7C2D6705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FC3E-BD81-4AFB-BACC-01F957BD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D19D-0333-407B-8457-7E6A7C2D6705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FC3E-BD81-4AFB-BACC-01F957BD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0D19D-0333-407B-8457-7E6A7C2D6705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0FC3E-BD81-4AFB-BACC-01F957BD1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 dirty="0"/>
              <a:t>Календар – анализ на временадежността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bg-BG" dirty="0"/>
              <a:t>Основните характеристики на широко разпространения софтуер са , че той е използван от много потребители на много места.Този софтуер съществува в света на многобройни версии и за този вид софтуер , по дефиниция , често не знаем кои са потребителите или как го използват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/>
              <a:t>Потребителски базиран анализ на надежността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Белкор изисква продавачите на телекомуникация в САЩ системно да зписват софтуерното потребление и ранообразни мерни системи , които определят качеството на софтуерния продукт. В същност , вероятно е в близко бъдеще , индустрии като медицинския софтуер да бъдат обект на подобни изисквания от някои външни агенции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rmAutofit fontScale="90000"/>
          </a:bodyPr>
          <a:lstStyle/>
          <a:p>
            <a:r>
              <a:rPr lang="bg-BG" dirty="0"/>
              <a:t>Специални </a:t>
            </a:r>
            <a:r>
              <a:rPr lang="bg-BG" dirty="0" smtClean="0"/>
              <a:t>събития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bg-BG" dirty="0"/>
              <a:t>Редки модели на загуби</a:t>
            </a:r>
            <a:r>
              <a:rPr lang="en-US" dirty="0"/>
              <a:t/>
            </a:r>
            <a:br>
              <a:rPr lang="en-US" dirty="0"/>
            </a:br>
            <a:r>
              <a:rPr lang="bg-BG" dirty="0"/>
              <a:t>Постоянни откази – степенен модел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>
            <a:normAutofit fontScale="92500" lnSpcReduction="20000"/>
          </a:bodyPr>
          <a:lstStyle/>
          <a:p>
            <a:r>
              <a:rPr lang="bg-BG" dirty="0"/>
              <a:t>Най- простия модел е когато ние изчисляваме вероятността на нежелани събития базирани на броя на тези събития :</a:t>
            </a:r>
            <a:endParaRPr lang="en-US" dirty="0"/>
          </a:p>
          <a:p>
            <a:r>
              <a:rPr lang="en-US" dirty="0"/>
              <a:t>P(</a:t>
            </a:r>
            <a:r>
              <a:rPr lang="en-US" dirty="0" err="1"/>
              <a:t>S</a:t>
            </a:r>
            <a:r>
              <a:rPr lang="en-US" baseline="-25000" dirty="0" err="1"/>
              <a:t>f</a:t>
            </a:r>
            <a:r>
              <a:rPr lang="en-US" dirty="0"/>
              <a:t>)≈</a:t>
            </a:r>
            <a:r>
              <a:rPr lang="en-US" dirty="0" err="1"/>
              <a:t>nf</a:t>
            </a:r>
            <a:r>
              <a:rPr lang="en-US" dirty="0"/>
              <a:t>/n</a:t>
            </a:r>
          </a:p>
          <a:p>
            <a:r>
              <a:rPr lang="bg-BG" dirty="0"/>
              <a:t>където </a:t>
            </a:r>
            <a:r>
              <a:rPr lang="en-US" dirty="0" err="1"/>
              <a:t>nf</a:t>
            </a:r>
            <a:r>
              <a:rPr lang="en-US" dirty="0"/>
              <a:t> </a:t>
            </a:r>
            <a:r>
              <a:rPr lang="bg-BG" dirty="0"/>
              <a:t>е номера на отказните събития ; </a:t>
            </a:r>
            <a:r>
              <a:rPr lang="en-US" dirty="0"/>
              <a:t>n</a:t>
            </a:r>
            <a:r>
              <a:rPr lang="bg-BG" dirty="0"/>
              <a:t> е използваното излагане изразено като брой интервали в които искаме да изчисляваме.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Нарастване на надежността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bg-BG" dirty="0"/>
              <a:t>нека функция </a:t>
            </a:r>
            <a:r>
              <a:rPr lang="en-US" dirty="0"/>
              <a:t>S(t)</a:t>
            </a:r>
            <a:r>
              <a:rPr lang="bg-BG" dirty="0"/>
              <a:t> описва броя на местата където се използва специфична версия на продукт за някакво време</a:t>
            </a:r>
            <a:endParaRPr lang="en-US" dirty="0"/>
          </a:p>
          <a:p>
            <a:r>
              <a:rPr lang="bg-BG" dirty="0"/>
              <a:t>Тази форма често може да се опише чрез </a:t>
            </a:r>
            <a:r>
              <a:rPr lang="en-US" dirty="0"/>
              <a:t>Poisson</a:t>
            </a:r>
            <a:r>
              <a:rPr lang="bg-BG" dirty="0"/>
              <a:t> или може би чрез Вейбулова повърхнина като :</a:t>
            </a:r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4953000"/>
            <a:ext cx="3657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082006"/>
            <a:ext cx="609600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185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Календар – анализ на временадежността </vt:lpstr>
      <vt:lpstr>Потребителски базиран анализ на надежността </vt:lpstr>
      <vt:lpstr>Специални събития Редки модели на загуби Постоянни откази – степенен модел </vt:lpstr>
      <vt:lpstr>Нарастване на надежността</vt:lpstr>
      <vt:lpstr>Slide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Календар – анализ на временадежността </dc:title>
  <dc:creator>Lub</dc:creator>
  <cp:lastModifiedBy>Lub</cp:lastModifiedBy>
  <cp:revision>2</cp:revision>
  <dcterms:created xsi:type="dcterms:W3CDTF">2010-05-10T18:07:16Z</dcterms:created>
  <dcterms:modified xsi:type="dcterms:W3CDTF">2010-05-10T18:18:27Z</dcterms:modified>
</cp:coreProperties>
</file>