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716C9-A735-4FA0-89FD-0A7DF425966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9372D-1195-441B-846D-9672852FDCBF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372D-1195-441B-846D-9672852FDCBF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372D-1195-441B-846D-9672852FDCBF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372D-1195-441B-846D-9672852FDCBF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372D-1195-441B-846D-9672852FDCBF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372D-1195-441B-846D-9672852FDCBF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9B302B-2195-4DE1-AF2B-1E9C9CDF8699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961DC8-BBB9-43CA-8199-41BF4BAF4DF3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2285992"/>
            <a:ext cx="7215206" cy="803744"/>
          </a:xfrm>
        </p:spPr>
        <p:txBody>
          <a:bodyPr>
            <a:noAutofit/>
          </a:bodyPr>
          <a:lstStyle/>
          <a:p>
            <a:pPr algn="ctr"/>
            <a:r>
              <a:rPr lang="bg-BG" sz="5000" dirty="0" smtClean="0"/>
              <a:t>Стандарти и наръчници</a:t>
            </a:r>
            <a:endParaRPr lang="bg-BG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000" dirty="0" smtClean="0"/>
              <a:t>Стандарти за надеждност и наръници</a:t>
            </a:r>
            <a:endParaRPr lang="bg-BG" sz="3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bg-BG" b="1" dirty="0" smtClean="0"/>
              <a:t>Могат да се включат няколко основни точки към развитието на стандартите за надеждност: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Развитие и управление на надеждност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Пробнози за надеждност на електронни съоръжения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Процедури и планиране на откази</a:t>
            </a:r>
            <a:endParaRPr lang="bg-BG" dirty="0" smtClean="0"/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Тестови методи за надеждност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Надеждност и квалификация, тестване на продукцията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Докладване на откази</a:t>
            </a: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 fontScale="92500" lnSpcReduction="20000"/>
          </a:bodyPr>
          <a:lstStyle/>
          <a:p>
            <a:r>
              <a:rPr lang="bg-BG" b="1" dirty="0" smtClean="0"/>
              <a:t>Развитие и управление на надеждността</a:t>
            </a:r>
          </a:p>
          <a:p>
            <a:pPr>
              <a:buNone/>
            </a:pPr>
            <a:r>
              <a:rPr lang="bg-BG" sz="2200" dirty="0" smtClean="0"/>
              <a:t>Включени са концепции и принципи за развитие на надеждноста, предимствата на управлението на растежа на надеждност, и водещи точки и процедури използване да за управление на растежа на надеждноста. Това позволява разработването на план, който ще подпомогне развитието на финална система, която покрива изискванията и понижава цената на полевата система. Документа включва концепции, инженерни анализи и модели за растеж.</a:t>
            </a:r>
          </a:p>
          <a:p>
            <a:r>
              <a:rPr lang="bg-BG" b="1" dirty="0" smtClean="0"/>
              <a:t>Пробнози за надеждност</a:t>
            </a:r>
          </a:p>
          <a:p>
            <a:pPr>
              <a:buNone/>
            </a:pPr>
            <a:r>
              <a:rPr lang="bg-BG" sz="2200" dirty="0" smtClean="0"/>
              <a:t>П</a:t>
            </a:r>
            <a:r>
              <a:rPr lang="bg-BG" sz="2200" dirty="0" smtClean="0"/>
              <a:t>редлага се обща </a:t>
            </a:r>
            <a:r>
              <a:rPr lang="bg-BG" sz="2200" dirty="0" smtClean="0"/>
              <a:t>основа за надеждностни прогнози.  </a:t>
            </a:r>
            <a:r>
              <a:rPr lang="bg-BG" sz="2200" dirty="0" smtClean="0"/>
              <a:t>Включват се две </a:t>
            </a:r>
            <a:r>
              <a:rPr lang="bg-BG" sz="2200" dirty="0" smtClean="0"/>
              <a:t>основни метода за предвиждане на надеждноста на електронната апаратура</a:t>
            </a:r>
            <a:r>
              <a:rPr lang="bg-BG" sz="2200" dirty="0" smtClean="0"/>
              <a:t>.</a:t>
            </a:r>
          </a:p>
          <a:p>
            <a:pPr>
              <a:buNone/>
            </a:pPr>
            <a:r>
              <a:rPr lang="bg-BG" sz="2200" dirty="0" smtClean="0"/>
              <a:t> </a:t>
            </a:r>
            <a:r>
              <a:rPr lang="bg-BG" sz="2200" dirty="0" smtClean="0"/>
              <a:t>Първият метод е техника за почастово анализиране, използващ сложни модели изполващи детайлни информационни анализи както и околната среда, качеството на приложения, максималната оценка, сложност, температура, строителство и редица други.</a:t>
            </a:r>
          </a:p>
          <a:p>
            <a:pPr>
              <a:buNone/>
            </a:pPr>
            <a:r>
              <a:rPr lang="bg-BG" sz="2200" dirty="0" smtClean="0"/>
              <a:t>Вторият </a:t>
            </a:r>
            <a:r>
              <a:rPr lang="bg-BG" sz="2200" dirty="0" smtClean="0"/>
              <a:t>е прост метод наречен техника за частично предвиждане на надеждноста, използващ главно части от всяка категория с разглеждане на частично качество, срещнати среди и зрелоста на производствения процес. </a:t>
            </a:r>
          </a:p>
          <a:p>
            <a:pPr>
              <a:buNone/>
            </a:pPr>
            <a:endParaRPr lang="bg-BG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bg-BG" b="1" dirty="0" smtClean="0"/>
              <a:t>Процедури за планиране на откази</a:t>
            </a:r>
          </a:p>
          <a:p>
            <a:pPr>
              <a:buNone/>
            </a:pPr>
            <a:r>
              <a:rPr lang="bg-BG" sz="2000" dirty="0" smtClean="0"/>
              <a:t>Този стандарт предлага процедури за нивото на неизпълнение, планиране за установяване и потдържане на нивото на неуспехите при избраните нива на доверие, и много инспекционни процедури асоциирани с тестването на нивото на неизпълнение за целта на директни справки при остановената надеждност при военните електронни части. </a:t>
            </a:r>
            <a:endParaRPr lang="bg-BG" sz="2000" dirty="0" smtClean="0"/>
          </a:p>
          <a:p>
            <a:r>
              <a:rPr lang="bg-BG" b="1" dirty="0" smtClean="0"/>
              <a:t>Тестови методи за надеждност</a:t>
            </a:r>
          </a:p>
          <a:p>
            <a:pPr>
              <a:buNone/>
            </a:pPr>
            <a:r>
              <a:rPr lang="bg-BG" sz="2000" dirty="0" smtClean="0"/>
              <a:t>Сложността на моделите може да варира от пулна система до най-простото подразделение на системата. Той описва подробно методите за определяне на ползването на услугата (жизнен цикъл), създаване на</a:t>
            </a:r>
            <a:br>
              <a:rPr lang="bg-BG" sz="2000" dirty="0" smtClean="0"/>
            </a:br>
            <a:r>
              <a:rPr lang="bg-BG" sz="2000" dirty="0" smtClean="0"/>
              <a:t>диаграма на надеждност, изграждането на математически модел за изчисляване на</a:t>
            </a:r>
            <a:br>
              <a:rPr lang="bg-BG" sz="2000" dirty="0" smtClean="0"/>
            </a:br>
            <a:r>
              <a:rPr lang="bg-BG" sz="2000" dirty="0" smtClean="0"/>
              <a:t>т. надеждност.</a:t>
            </a:r>
            <a:endParaRPr lang="bg-BG" sz="2000" dirty="0" smtClean="0"/>
          </a:p>
          <a:p>
            <a:pPr>
              <a:buNone/>
            </a:pPr>
            <a:endParaRPr lang="bg-BG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r>
              <a:rPr lang="bg-BG" b="1" dirty="0" smtClean="0"/>
              <a:t>Надеждност и квалификация, тестване на продукцията</a:t>
            </a:r>
          </a:p>
          <a:p>
            <a:pPr>
              <a:buNone/>
            </a:pPr>
            <a:r>
              <a:rPr lang="bg-BG" sz="2000" dirty="0" smtClean="0"/>
              <a:t>Определяне на кои да е два от трите параметри, тоест, ниско ниво MTBF, високо ниво MTBF, или тяхното съотношение, като се </a:t>
            </a:r>
            <a:r>
              <a:rPr lang="bg-BG" sz="2000" dirty="0" smtClean="0"/>
              <a:t>има </a:t>
            </a:r>
            <a:r>
              <a:rPr lang="bg-BG" sz="2000" dirty="0" smtClean="0"/>
              <a:t>в предвид риска при решение, определя кой тестов план ще бъде използван. Този стандарт е приложим за шест категодии от оборудване, разпределени </a:t>
            </a:r>
            <a:r>
              <a:rPr lang="bg-BG" sz="2000" dirty="0" smtClean="0"/>
              <a:t>според </a:t>
            </a:r>
            <a:r>
              <a:rPr lang="bg-BG" sz="2000" dirty="0" smtClean="0"/>
              <a:t>полето на прилагане</a:t>
            </a:r>
            <a:r>
              <a:rPr lang="bg-BG" sz="2000" dirty="0" smtClean="0"/>
              <a:t>.</a:t>
            </a:r>
          </a:p>
          <a:p>
            <a:r>
              <a:rPr lang="bg-BG" b="1" smtClean="0"/>
              <a:t>Докладване на откази</a:t>
            </a:r>
          </a:p>
          <a:p>
            <a:pPr>
              <a:buNone/>
            </a:pPr>
            <a:endParaRPr lang="bg-BG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377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Стандарти и наръчници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Стандарти и наръчници</dc:title>
  <dc:creator>Valued Packard Bell Customer</dc:creator>
  <cp:lastModifiedBy>Valued Packard Bell Customer</cp:lastModifiedBy>
  <cp:revision>12</cp:revision>
  <dcterms:created xsi:type="dcterms:W3CDTF">2010-05-09T12:37:14Z</dcterms:created>
  <dcterms:modified xsi:type="dcterms:W3CDTF">2010-05-09T14:45:56Z</dcterms:modified>
</cp:coreProperties>
</file>