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7" r:id="rId4"/>
    <p:sldId id="260" r:id="rId5"/>
    <p:sldId id="258" r:id="rId6"/>
    <p:sldId id="259" r:id="rId7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458C0-DA3F-4625-86B6-CFA2B4D4D967}" type="datetimeFigureOut">
              <a:rPr lang="bg-BG" smtClean="0"/>
              <a:pPr/>
              <a:t>13.5.2010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809AD-3818-46C1-A040-DC98FE0F55E7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458C0-DA3F-4625-86B6-CFA2B4D4D967}" type="datetimeFigureOut">
              <a:rPr lang="bg-BG" smtClean="0"/>
              <a:pPr/>
              <a:t>13.5.2010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809AD-3818-46C1-A040-DC98FE0F55E7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458C0-DA3F-4625-86B6-CFA2B4D4D967}" type="datetimeFigureOut">
              <a:rPr lang="bg-BG" smtClean="0"/>
              <a:pPr/>
              <a:t>13.5.2010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809AD-3818-46C1-A040-DC98FE0F55E7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458C0-DA3F-4625-86B6-CFA2B4D4D967}" type="datetimeFigureOut">
              <a:rPr lang="bg-BG" smtClean="0"/>
              <a:pPr/>
              <a:t>13.5.2010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809AD-3818-46C1-A040-DC98FE0F55E7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458C0-DA3F-4625-86B6-CFA2B4D4D967}" type="datetimeFigureOut">
              <a:rPr lang="bg-BG" smtClean="0"/>
              <a:pPr/>
              <a:t>13.5.2010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809AD-3818-46C1-A040-DC98FE0F55E7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458C0-DA3F-4625-86B6-CFA2B4D4D967}" type="datetimeFigureOut">
              <a:rPr lang="bg-BG" smtClean="0"/>
              <a:pPr/>
              <a:t>13.5.2010 г.</a:t>
            </a:fld>
            <a:endParaRPr lang="bg-B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809AD-3818-46C1-A040-DC98FE0F55E7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458C0-DA3F-4625-86B6-CFA2B4D4D967}" type="datetimeFigureOut">
              <a:rPr lang="bg-BG" smtClean="0"/>
              <a:pPr/>
              <a:t>13.5.2010 г.</a:t>
            </a:fld>
            <a:endParaRPr lang="bg-BG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809AD-3818-46C1-A040-DC98FE0F55E7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458C0-DA3F-4625-86B6-CFA2B4D4D967}" type="datetimeFigureOut">
              <a:rPr lang="bg-BG" smtClean="0"/>
              <a:pPr/>
              <a:t>13.5.2010 г.</a:t>
            </a:fld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809AD-3818-46C1-A040-DC98FE0F55E7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458C0-DA3F-4625-86B6-CFA2B4D4D967}" type="datetimeFigureOut">
              <a:rPr lang="bg-BG" smtClean="0"/>
              <a:pPr/>
              <a:t>13.5.2010 г.</a:t>
            </a:fld>
            <a:endParaRPr lang="bg-B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809AD-3818-46C1-A040-DC98FE0F55E7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458C0-DA3F-4625-86B6-CFA2B4D4D967}" type="datetimeFigureOut">
              <a:rPr lang="bg-BG" smtClean="0"/>
              <a:pPr/>
              <a:t>13.5.2010 г.</a:t>
            </a:fld>
            <a:endParaRPr lang="bg-B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809AD-3818-46C1-A040-DC98FE0F55E7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458C0-DA3F-4625-86B6-CFA2B4D4D967}" type="datetimeFigureOut">
              <a:rPr lang="bg-BG" smtClean="0"/>
              <a:pPr/>
              <a:t>13.5.2010 г.</a:t>
            </a:fld>
            <a:endParaRPr lang="bg-B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809AD-3818-46C1-A040-DC98FE0F55E7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458C0-DA3F-4625-86B6-CFA2B4D4D967}" type="datetimeFigureOut">
              <a:rPr lang="bg-BG" smtClean="0"/>
              <a:pPr/>
              <a:t>13.5.2010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809AD-3818-46C1-A040-DC98FE0F55E7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bg-BG" dirty="0" smtClean="0">
                <a:solidFill>
                  <a:srgbClr val="0070C0"/>
                </a:solidFill>
              </a:rPr>
              <a:t>Презентация по КНЕА</a:t>
            </a:r>
          </a:p>
          <a:p>
            <a:pPr>
              <a:buNone/>
            </a:pPr>
            <a:endParaRPr lang="bg-BG" dirty="0" smtClean="0"/>
          </a:p>
          <a:p>
            <a:pPr algn="ctr">
              <a:buNone/>
            </a:pPr>
            <a:r>
              <a:rPr lang="bg-BG" dirty="0" smtClean="0">
                <a:solidFill>
                  <a:srgbClr val="0070C0"/>
                </a:solidFill>
                <a:latin typeface="Arial Black" pitchFamily="34" charset="0"/>
              </a:rPr>
              <a:t>Румен Венелинов Гергов</a:t>
            </a:r>
          </a:p>
          <a:p>
            <a:pPr>
              <a:buNone/>
            </a:pPr>
            <a:endParaRPr lang="bg-BG" dirty="0" smtClean="0"/>
          </a:p>
          <a:p>
            <a:pPr algn="ctr">
              <a:buNone/>
            </a:pPr>
            <a:r>
              <a:rPr lang="bg-BG" dirty="0" smtClean="0">
                <a:solidFill>
                  <a:srgbClr val="0070C0"/>
                </a:solidFill>
              </a:rPr>
              <a:t>Ф№101207059 гр.46</a:t>
            </a:r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 algn="r">
              <a:buNone/>
            </a:pPr>
            <a:r>
              <a:rPr lang="bg-BG" sz="2800" dirty="0" smtClean="0">
                <a:solidFill>
                  <a:srgbClr val="0070C0"/>
                </a:solidFill>
              </a:rPr>
              <a:t>ТУ-София 2010г</a:t>
            </a:r>
            <a:r>
              <a:rPr lang="bg-BG" sz="2800" dirty="0" smtClean="0"/>
              <a:t>.</a:t>
            </a:r>
            <a:endParaRPr lang="bg-BG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571480"/>
            <a:ext cx="7929618" cy="5715040"/>
          </a:xfrm>
        </p:spPr>
        <p:txBody>
          <a:bodyPr>
            <a:normAutofit/>
          </a:bodyPr>
          <a:lstStyle/>
          <a:p>
            <a:r>
              <a:rPr lang="bg-BG" b="1" dirty="0" smtClean="0">
                <a:solidFill>
                  <a:schemeClr val="tx1"/>
                </a:solidFill>
              </a:rPr>
              <a:t>Експериментално базирани физически модели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bg-BG" b="1" dirty="0">
              <a:solidFill>
                <a:schemeClr val="tx1"/>
              </a:solidFill>
            </a:endParaRPr>
          </a:p>
          <a:p>
            <a:endParaRPr lang="bg-BG" b="1" dirty="0" smtClean="0">
              <a:solidFill>
                <a:schemeClr val="tx1"/>
              </a:solidFill>
            </a:endParaRPr>
          </a:p>
          <a:p>
            <a:endParaRPr lang="bg-BG" b="1" dirty="0" smtClean="0">
              <a:solidFill>
                <a:schemeClr val="tx1"/>
              </a:solidFill>
            </a:endParaRPr>
          </a:p>
          <a:p>
            <a:r>
              <a:rPr lang="bg-BG" b="1" dirty="0" smtClean="0">
                <a:solidFill>
                  <a:schemeClr val="tx1"/>
                </a:solidFill>
              </a:rPr>
              <a:t>   </a:t>
            </a:r>
            <a:r>
              <a:rPr lang="bg-BG" b="1" dirty="0" smtClean="0">
                <a:solidFill>
                  <a:schemeClr val="bg1">
                    <a:lumMod val="50000"/>
                  </a:schemeClr>
                </a:solidFill>
              </a:rPr>
              <a:t>Време за провал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bg-BG" dirty="0" smtClean="0">
                <a:solidFill>
                  <a:schemeClr val="bg1">
                    <a:lumMod val="50000"/>
                  </a:schemeClr>
                </a:solidFill>
              </a:rPr>
              <a:t>ТТ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F)</a:t>
            </a:r>
            <a:endParaRPr lang="bg-BG" b="1" dirty="0" smtClean="0">
              <a:solidFill>
                <a:schemeClr val="tx1"/>
              </a:solidFill>
            </a:endParaRPr>
          </a:p>
          <a:p>
            <a:endParaRPr lang="bg-BG" dirty="0">
              <a:solidFill>
                <a:schemeClr val="tx1"/>
              </a:solidFill>
            </a:endParaRPr>
          </a:p>
          <a:p>
            <a:pPr algn="l"/>
            <a:r>
              <a:rPr lang="bg-BG" b="1" dirty="0" smtClean="0">
                <a:solidFill>
                  <a:schemeClr val="tx1"/>
                </a:solidFill>
              </a:rPr>
              <a:t>     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pic>
        <p:nvPicPr>
          <p:cNvPr id="4" name="Picture 3" descr="400px-Tu-sofia-logo_svg.png"/>
          <p:cNvPicPr>
            <a:picLocks noChangeAspect="1"/>
          </p:cNvPicPr>
          <p:nvPr/>
        </p:nvPicPr>
        <p:blipFill>
          <a:blip r:embed="rId2" cstate="print">
            <a:lum bright="84000"/>
          </a:blip>
          <a:stretch>
            <a:fillRect/>
          </a:stretch>
        </p:blipFill>
        <p:spPr>
          <a:xfrm>
            <a:off x="6429388" y="4184634"/>
            <a:ext cx="2190752" cy="2305767"/>
          </a:xfrm>
          <a:prstGeom prst="rect">
            <a:avLst/>
          </a:prstGeom>
          <a:effectLst>
            <a:outerShdw blurRad="50800" dist="38100" dir="18900000" sx="110000" sy="110000" algn="bl" rotWithShape="0">
              <a:prstClr val="black">
                <a:alpha val="92000"/>
              </a:prstClr>
            </a:outerShdw>
          </a:effectLst>
          <a:scene3d>
            <a:camera prst="orthographicFront"/>
            <a:lightRig rig="soft" dir="t"/>
          </a:scene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5721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bg-BG" b="1" dirty="0" smtClean="0"/>
              <a:t>Електро миграционен модел</a:t>
            </a:r>
          </a:p>
          <a:p>
            <a:pPr>
              <a:buNone/>
            </a:pPr>
            <a:endParaRPr lang="bg-BG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r>
              <a:rPr lang="bg-BG" dirty="0" smtClean="0">
                <a:solidFill>
                  <a:schemeClr val="bg1">
                    <a:lumMod val="50000"/>
                  </a:schemeClr>
                </a:solidFill>
              </a:rPr>
              <a:t>Определение</a:t>
            </a:r>
          </a:p>
          <a:p>
            <a:pPr>
              <a:buNone/>
            </a:pPr>
            <a:r>
              <a:rPr lang="bg-BG" dirty="0" smtClean="0">
                <a:solidFill>
                  <a:srgbClr val="FF0000"/>
                </a:solidFill>
              </a:rPr>
              <a:t>Средно време за повреда/отказ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bg-BG" dirty="0" smtClean="0">
                <a:solidFill>
                  <a:srgbClr val="FF0000"/>
                </a:solidFill>
              </a:rPr>
              <a:t>(</a:t>
            </a:r>
            <a:r>
              <a:rPr lang="en-US" dirty="0" smtClean="0">
                <a:solidFill>
                  <a:srgbClr val="FF0000"/>
                </a:solidFill>
              </a:rPr>
              <a:t>MTF) </a:t>
            </a:r>
            <a:r>
              <a:rPr lang="bg-BG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bg-BG" dirty="0" smtClean="0">
                <a:solidFill>
                  <a:srgbClr val="00B050"/>
                </a:solidFill>
              </a:rPr>
              <a:t>За определен ток, ние можем да                    изчислим средния живот,за                             работна температура.</a:t>
            </a:r>
          </a:p>
          <a:p>
            <a:pPr algn="ctr">
              <a:buNone/>
            </a:pPr>
            <a:endParaRPr lang="bg-BG" dirty="0" smtClean="0"/>
          </a:p>
          <a:p>
            <a:pPr algn="ctr">
              <a:buNone/>
            </a:pPr>
            <a:endParaRPr lang="bg-BG" dirty="0"/>
          </a:p>
        </p:txBody>
      </p:sp>
      <p:pic>
        <p:nvPicPr>
          <p:cNvPr id="4" name="Picture 3" descr="400px-Tu-sofia-logo_svg.png"/>
          <p:cNvPicPr>
            <a:picLocks noChangeAspect="1"/>
          </p:cNvPicPr>
          <p:nvPr/>
        </p:nvPicPr>
        <p:blipFill>
          <a:blip r:embed="rId2" cstate="print">
            <a:lum bright="84000"/>
          </a:blip>
          <a:stretch>
            <a:fillRect/>
          </a:stretch>
        </p:blipFill>
        <p:spPr>
          <a:xfrm>
            <a:off x="6429388" y="4184634"/>
            <a:ext cx="2190752" cy="2305767"/>
          </a:xfrm>
          <a:prstGeom prst="rect">
            <a:avLst/>
          </a:prstGeom>
          <a:effectLst>
            <a:outerShdw blurRad="50800" dist="38100" dir="18900000" sx="110000" sy="110000" algn="bl" rotWithShape="0">
              <a:prstClr val="black">
                <a:alpha val="92000"/>
              </a:prstClr>
            </a:outerShdw>
          </a:effectLst>
          <a:scene3d>
            <a:camera prst="orthographicFront"/>
            <a:lightRig rig="soft" dir="t"/>
          </a:scene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572164"/>
          </a:xfrm>
        </p:spPr>
        <p:txBody>
          <a:bodyPr/>
          <a:lstStyle/>
          <a:p>
            <a:pPr algn="ctr">
              <a:buNone/>
            </a:pPr>
            <a:r>
              <a:rPr lang="bg-BG" b="1" dirty="0" smtClean="0"/>
              <a:t>Повреди причинени от влага</a:t>
            </a:r>
            <a:endParaRPr lang="bg-BG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r>
              <a:rPr lang="bg-BG" dirty="0" smtClean="0">
                <a:solidFill>
                  <a:schemeClr val="bg1">
                    <a:lumMod val="50000"/>
                  </a:schemeClr>
                </a:solidFill>
              </a:rPr>
              <a:t>Определени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</a:p>
          <a:p>
            <a:pPr>
              <a:buNone/>
            </a:pPr>
            <a:endParaRPr lang="bg-BG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r>
              <a:rPr lang="bg-BG" dirty="0" smtClean="0">
                <a:solidFill>
                  <a:srgbClr val="00B050"/>
                </a:solidFill>
              </a:rPr>
              <a:t>Основни елементи,необходими за корозия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bg-BG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bg-BG" dirty="0" smtClean="0">
                <a:solidFill>
                  <a:srgbClr val="FF0000"/>
                </a:solidFill>
              </a:rPr>
              <a:t>Високо ускорено напрежително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bg-BG" dirty="0" smtClean="0">
                <a:solidFill>
                  <a:srgbClr val="FF0000"/>
                </a:solidFill>
              </a:rPr>
              <a:t>тестване (</a:t>
            </a:r>
            <a:r>
              <a:rPr lang="en-US" dirty="0" smtClean="0">
                <a:solidFill>
                  <a:srgbClr val="FF0000"/>
                </a:solidFill>
              </a:rPr>
              <a:t>HAST)</a:t>
            </a:r>
            <a:endParaRPr lang="bg-BG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buNone/>
            </a:pPr>
            <a:endParaRPr lang="bg-BG" dirty="0" smtClean="0"/>
          </a:p>
          <a:p>
            <a:pPr algn="ctr">
              <a:buNone/>
            </a:pPr>
            <a:endParaRPr lang="bg-BG" dirty="0"/>
          </a:p>
        </p:txBody>
      </p:sp>
      <p:pic>
        <p:nvPicPr>
          <p:cNvPr id="4" name="Picture 3" descr="400px-Tu-sofia-logo_svg.png"/>
          <p:cNvPicPr>
            <a:picLocks noChangeAspect="1"/>
          </p:cNvPicPr>
          <p:nvPr/>
        </p:nvPicPr>
        <p:blipFill>
          <a:blip r:embed="rId2" cstate="print">
            <a:lum bright="84000"/>
          </a:blip>
          <a:stretch>
            <a:fillRect/>
          </a:stretch>
        </p:blipFill>
        <p:spPr>
          <a:xfrm>
            <a:off x="6429388" y="4184634"/>
            <a:ext cx="2190752" cy="2305767"/>
          </a:xfrm>
          <a:prstGeom prst="rect">
            <a:avLst/>
          </a:prstGeom>
          <a:effectLst>
            <a:outerShdw blurRad="50800" dist="38100" dir="18900000" sx="110000" sy="110000" algn="bl" rotWithShape="0">
              <a:prstClr val="black">
                <a:alpha val="92000"/>
              </a:prstClr>
            </a:outerShdw>
          </a:effectLst>
          <a:scene3d>
            <a:camera prst="orthographicFront"/>
            <a:lightRig rig="soft" dir="t"/>
          </a:scene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bg-BG" b="1" dirty="0" smtClean="0"/>
          </a:p>
          <a:p>
            <a:pPr algn="ctr">
              <a:buNone/>
            </a:pPr>
            <a:r>
              <a:rPr lang="bg-BG" b="1" dirty="0" smtClean="0"/>
              <a:t>Взаимоотношение </a:t>
            </a:r>
            <a:r>
              <a:rPr lang="bg-BG" b="1" dirty="0" smtClean="0"/>
              <a:t>температура–влага(Т-</a:t>
            </a:r>
            <a:r>
              <a:rPr lang="en-US" b="1" dirty="0" smtClean="0"/>
              <a:t>H</a:t>
            </a:r>
            <a:r>
              <a:rPr lang="en-US" b="1" dirty="0" smtClean="0"/>
              <a:t>)</a:t>
            </a:r>
            <a:endParaRPr lang="bg-BG" b="1" dirty="0" smtClean="0"/>
          </a:p>
          <a:p>
            <a:pPr algn="ctr">
              <a:buNone/>
            </a:pPr>
            <a:endParaRPr lang="bg-BG" b="1" dirty="0" smtClean="0"/>
          </a:p>
          <a:p>
            <a:pPr algn="ctr">
              <a:buNone/>
            </a:pPr>
            <a:endParaRPr lang="bg-BG" b="1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sz="28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endParaRPr lang="bg-BG" b="1" dirty="0" smtClean="0"/>
          </a:p>
          <a:p>
            <a:pPr>
              <a:buNone/>
            </a:pPr>
            <a:endParaRPr lang="bg-BG" sz="2800" dirty="0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>
          <a:xfrm flipH="1" flipV="1">
            <a:off x="-1000163" y="1285860"/>
            <a:ext cx="500065" cy="71438"/>
          </a:xfrm>
        </p:spPr>
        <p:txBody>
          <a:bodyPr>
            <a:normAutofit fontScale="25000" lnSpcReduction="20000"/>
          </a:bodyPr>
          <a:lstStyle/>
          <a:p>
            <a:endParaRPr lang="bg-BG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1928802"/>
            <a:ext cx="436301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4286256"/>
            <a:ext cx="5826089" cy="990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bg-BG" b="1" dirty="0" smtClean="0"/>
              <a:t>Откази причинени от износване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3795508"/>
            <a:ext cx="1738317" cy="2872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9087" y="1714488"/>
            <a:ext cx="7941525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76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KUZMICH</dc:creator>
  <cp:lastModifiedBy>_VenoM_</cp:lastModifiedBy>
  <cp:revision>30</cp:revision>
  <dcterms:created xsi:type="dcterms:W3CDTF">2010-05-04T19:20:18Z</dcterms:created>
  <dcterms:modified xsi:type="dcterms:W3CDTF">2010-05-13T00:18:55Z</dcterms:modified>
</cp:coreProperties>
</file>