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F1AA7-D1D2-42E2-BED4-F09BB169E3FF}" type="datetimeFigureOut">
              <a:rPr lang="bg-BG" smtClean="0"/>
              <a:pPr/>
              <a:t>09.5.2010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B6346-B5FF-4579-B66A-59AA46805990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B6346-B5FF-4579-B66A-59AA46805990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6224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Process mapping and flowcharting</a:t>
            </a:r>
            <a:r>
              <a:rPr lang="bg-BG" b="1" dirty="0" smtClean="0"/>
              <a:t/>
            </a:r>
            <a:br>
              <a:rPr lang="bg-BG" b="1" dirty="0" smtClean="0"/>
            </a:b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Реферат по КНЕА</a:t>
            </a:r>
            <a:endParaRPr kumimoji="0" lang="bg-BG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 Илиян Лазаров Игнатов ф.н.101207109 43гр.</a:t>
            </a:r>
            <a:endParaRPr kumimoji="0" lang="bg-BG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Ту-София 2010</a:t>
            </a: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 mapping and flowcharting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Process map </a:t>
            </a:r>
            <a:endParaRPr lang="bg-BG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200400"/>
            <a:ext cx="4230370" cy="253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Process mapping and flowcharting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diagram </a:t>
            </a:r>
            <a:endParaRPr lang="bg-BG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1" y="2438400"/>
            <a:ext cx="3962399" cy="4097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 mapping and flowcharting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Classic flowchart symbols</a:t>
            </a:r>
            <a:endParaRPr lang="bg-BG" b="1" dirty="0" smtClean="0"/>
          </a:p>
          <a:p>
            <a:pPr>
              <a:buNone/>
            </a:pPr>
            <a:endParaRPr lang="bg-BG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514600"/>
            <a:ext cx="2743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 mapping and flowcharting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Classic flowchart</a:t>
            </a:r>
          </a:p>
          <a:p>
            <a:endParaRPr lang="bg-BG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822" y="2362200"/>
            <a:ext cx="3856355" cy="422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On-screen Show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Process mapping and flowcharting </vt:lpstr>
      <vt:lpstr>Process mapping and flowcharting</vt:lpstr>
      <vt:lpstr>Process mapping and flowcharting</vt:lpstr>
      <vt:lpstr>Process mapping and flowcharting</vt:lpstr>
      <vt:lpstr>Process mapping and flowcharting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mapping and flowcharting </dc:title>
  <dc:creator/>
  <cp:lastModifiedBy>x</cp:lastModifiedBy>
  <cp:revision>2</cp:revision>
  <dcterms:created xsi:type="dcterms:W3CDTF">2006-08-16T00:00:00Z</dcterms:created>
  <dcterms:modified xsi:type="dcterms:W3CDTF">2010-05-09T16:28:14Z</dcterms:modified>
</cp:coreProperties>
</file>