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lvl1pPr marL="0" algn="l" rtl="0" latinLnBrk="0">
      <a:defRPr lang="bg-BG" sz="1800" kern="1200">
        <a:solidFill>
          <a:schemeClr val="tx1"/>
        </a:solidFill>
        <a:latin typeface="+mn-lt"/>
        <a:ea typeface="+mn-ea"/>
        <a:cs typeface="+mn-cs"/>
      </a:defRPr>
    </a:lvl1pPr>
    <a:lvl2pPr marL="457200" algn="l" rtl="0" latinLnBrk="0">
      <a:defRPr lang="bg-BG" sz="1800" kern="1200">
        <a:solidFill>
          <a:schemeClr val="tx1"/>
        </a:solidFill>
        <a:latin typeface="+mn-lt"/>
        <a:ea typeface="+mn-ea"/>
        <a:cs typeface="+mn-cs"/>
      </a:defRPr>
    </a:lvl2pPr>
    <a:lvl3pPr marL="914400" algn="l" rtl="0" latinLnBrk="0">
      <a:defRPr lang="bg-BG" sz="1800" kern="1200">
        <a:solidFill>
          <a:schemeClr val="tx1"/>
        </a:solidFill>
        <a:latin typeface="+mn-lt"/>
        <a:ea typeface="+mn-ea"/>
        <a:cs typeface="+mn-cs"/>
      </a:defRPr>
    </a:lvl3pPr>
    <a:lvl4pPr marL="1371600" algn="l" rtl="0" latinLnBrk="0">
      <a:defRPr lang="bg-BG" sz="1800" kern="1200">
        <a:solidFill>
          <a:schemeClr val="tx1"/>
        </a:solidFill>
        <a:latin typeface="+mn-lt"/>
        <a:ea typeface="+mn-ea"/>
        <a:cs typeface="+mn-cs"/>
      </a:defRPr>
    </a:lvl4pPr>
    <a:lvl5pPr marL="1828800" algn="l" rtl="0" latinLnBrk="0">
      <a:defRPr lang="bg-BG" sz="1800" kern="1200">
        <a:solidFill>
          <a:schemeClr val="tx1"/>
        </a:solidFill>
        <a:latin typeface="+mn-lt"/>
        <a:ea typeface="+mn-ea"/>
        <a:cs typeface="+mn-cs"/>
      </a:defRPr>
    </a:lvl5pPr>
    <a:lvl6pPr marL="2286000" algn="l" rtl="0" latinLnBrk="0">
      <a:defRPr lang="bg-BG" sz="1800" kern="1200">
        <a:solidFill>
          <a:schemeClr val="tx1"/>
        </a:solidFill>
        <a:latin typeface="+mn-lt"/>
        <a:ea typeface="+mn-ea"/>
        <a:cs typeface="+mn-cs"/>
      </a:defRPr>
    </a:lvl6pPr>
    <a:lvl7pPr marL="2743200" algn="l" rtl="0" latinLnBrk="0">
      <a:defRPr lang="bg-BG" sz="1800" kern="1200">
        <a:solidFill>
          <a:schemeClr val="tx1"/>
        </a:solidFill>
        <a:latin typeface="+mn-lt"/>
        <a:ea typeface="+mn-ea"/>
        <a:cs typeface="+mn-cs"/>
      </a:defRPr>
    </a:lvl7pPr>
    <a:lvl8pPr marL="3200400" algn="l" rtl="0" latinLnBrk="0">
      <a:defRPr lang="bg-BG" sz="1800" kern="1200">
        <a:solidFill>
          <a:schemeClr val="tx1"/>
        </a:solidFill>
        <a:latin typeface="+mn-lt"/>
        <a:ea typeface="+mn-ea"/>
        <a:cs typeface="+mn-cs"/>
      </a:defRPr>
    </a:lvl8pPr>
    <a:lvl9pPr marL="3657600" algn="l" rtl="0" latinLnBrk="0">
      <a:defRPr lang="bg-BG"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FFFFFF"/>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bg-BG" sz="1200"/>
            </a:lvl1pPr>
            <a:extLst/>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bg-BG" sz="1200"/>
            </a:lvl1pPr>
            <a:extLst/>
          </a:lstStyle>
          <a:p>
            <a:fld id="{C238408C-6839-46EE-8131-EDA75C487F2E}" type="datetimeFigureOut">
              <a:rPr/>
              <a:pPr/>
              <a:t>30/06/2006</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bg-BG" sz="1200"/>
            </a:lvl1pPr>
            <a:extLst/>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bg-BG" sz="1200"/>
            </a:lvl1pPr>
            <a:extLst/>
          </a:lstStyle>
          <a:p>
            <a:fld id="{87D77045-401A-4D5E-BFE3-54C21A8A6634}" type="slidenum">
              <a:rPr/>
              <a:pPr/>
              <a:t>‹#›</a:t>
            </a:fld>
            <a:endParaRPr lang="bg-BG"/>
          </a:p>
        </p:txBody>
      </p:sp>
    </p:spTree>
  </p:cSld>
  <p:clrMap bg1="lt1" tx1="dk1" bg2="lt2" tx2="dk2" accent1="accent1" accent2="accent2" accent3="accent3" accent4="accent4" accent5="accent5" accent6="accent6" hlink="hlink" folHlink="folHlink"/>
  <p:notesStyle>
    <a:lvl1pPr marL="0" algn="l" rtl="0" latinLnBrk="0">
      <a:defRPr lang="bg-BG" sz="1200" kern="1200">
        <a:solidFill>
          <a:schemeClr val="tx1"/>
        </a:solidFill>
        <a:latin typeface="+mn-lt"/>
        <a:ea typeface="+mn-ea"/>
        <a:cs typeface="+mn-cs"/>
      </a:defRPr>
    </a:lvl1pPr>
    <a:lvl2pPr marL="457200" algn="l" rtl="0" latinLnBrk="0">
      <a:defRPr lang="bg-BG" sz="1200" kern="1200">
        <a:solidFill>
          <a:schemeClr val="tx1"/>
        </a:solidFill>
        <a:latin typeface="+mn-lt"/>
        <a:ea typeface="+mn-ea"/>
        <a:cs typeface="+mn-cs"/>
      </a:defRPr>
    </a:lvl2pPr>
    <a:lvl3pPr marL="914400" algn="l" rtl="0" latinLnBrk="0">
      <a:defRPr lang="bg-BG" sz="1200" kern="1200">
        <a:solidFill>
          <a:schemeClr val="tx1"/>
        </a:solidFill>
        <a:latin typeface="+mn-lt"/>
        <a:ea typeface="+mn-ea"/>
        <a:cs typeface="+mn-cs"/>
      </a:defRPr>
    </a:lvl3pPr>
    <a:lvl4pPr marL="1371600" algn="l" rtl="0" latinLnBrk="0">
      <a:defRPr lang="bg-BG" sz="1200" kern="1200">
        <a:solidFill>
          <a:schemeClr val="tx1"/>
        </a:solidFill>
        <a:latin typeface="+mn-lt"/>
        <a:ea typeface="+mn-ea"/>
        <a:cs typeface="+mn-cs"/>
      </a:defRPr>
    </a:lvl4pPr>
    <a:lvl5pPr marL="1828800" algn="l" rtl="0" latinLnBrk="0">
      <a:defRPr lang="bg-BG" sz="1200" kern="1200">
        <a:solidFill>
          <a:schemeClr val="tx1"/>
        </a:solidFill>
        <a:latin typeface="+mn-lt"/>
        <a:ea typeface="+mn-ea"/>
        <a:cs typeface="+mn-cs"/>
      </a:defRPr>
    </a:lvl5pPr>
    <a:lvl6pPr marL="2286000" algn="l" rtl="0" latinLnBrk="0">
      <a:defRPr lang="bg-BG" sz="1200" kern="1200">
        <a:solidFill>
          <a:schemeClr val="tx1"/>
        </a:solidFill>
        <a:latin typeface="+mn-lt"/>
        <a:ea typeface="+mn-ea"/>
        <a:cs typeface="+mn-cs"/>
      </a:defRPr>
    </a:lvl6pPr>
    <a:lvl7pPr marL="2743200" algn="l" rtl="0" latinLnBrk="0">
      <a:defRPr lang="bg-BG" sz="1200" kern="1200">
        <a:solidFill>
          <a:schemeClr val="tx1"/>
        </a:solidFill>
        <a:latin typeface="+mn-lt"/>
        <a:ea typeface="+mn-ea"/>
        <a:cs typeface="+mn-cs"/>
      </a:defRPr>
    </a:lvl7pPr>
    <a:lvl8pPr marL="3200400" algn="l" rtl="0" latinLnBrk="0">
      <a:defRPr lang="bg-BG" sz="1200" kern="1200">
        <a:solidFill>
          <a:schemeClr val="tx1"/>
        </a:solidFill>
        <a:latin typeface="+mn-lt"/>
        <a:ea typeface="+mn-ea"/>
        <a:cs typeface="+mn-cs"/>
      </a:defRPr>
    </a:lvl8pPr>
    <a:lvl9pPr marL="3657600" algn="l" rtl="0" latinLnBrk="0">
      <a:defRPr lang="bg-BG"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87D77045-401A-4D5E-BFE3-54C21A8A6634}" type="slidenum">
              <a:rPr lang="bg-BG" smtClean="0"/>
              <a:pPr/>
              <a:t>1</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Заглавен слайд">
    <p:bg>
      <p:bgRef idx="1002">
        <a:schemeClr val="bg2"/>
      </p:bgRef>
    </p:bg>
    <p:spTree>
      <p:nvGrpSpPr>
        <p:cNvPr id="1" name=""/>
        <p:cNvGrpSpPr/>
        <p:nvPr/>
      </p:nvGrpSpPr>
      <p:grpSpPr>
        <a:xfrm>
          <a:off x="0" y="0"/>
          <a:ext cx="0" cy="0"/>
          <a:chOff x="0" y="0"/>
          <a:chExt cx="0" cy="0"/>
        </a:xfrm>
      </p:grpSpPr>
      <p:sp>
        <p:nvSpPr>
          <p:cNvPr id="44" name="Shape 43"/>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36" name="Shape 35"/>
          <p:cNvSpPr>
            <a:spLocks/>
          </p:cNvSpPr>
          <p:nvPr/>
        </p:nvSpPr>
        <p:spPr bwMode="auto">
          <a:xfrm>
            <a:off x="4821864" y="1066800"/>
            <a:ext cx="4343400"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43" name="Shape 42"/>
          <p:cNvSpPr>
            <a:spLocks/>
          </p:cNvSpPr>
          <p:nvPr/>
        </p:nvSpPr>
        <p:spPr bwMode="auto">
          <a:xfrm>
            <a:off x="290624" y="-14176"/>
            <a:ext cx="5562600" cy="6553200"/>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22" name="Shape 21"/>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24" name="Shape 23"/>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26" name="Shape 25"/>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27" name="Shape 26"/>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bg-BG"/>
          </a:p>
        </p:txBody>
      </p:sp>
      <p:sp>
        <p:nvSpPr>
          <p:cNvPr id="28" name="Date Placeholder 27"/>
          <p:cNvSpPr>
            <a:spLocks noGrp="1"/>
          </p:cNvSpPr>
          <p:nvPr>
            <p:ph type="dt" sz="half" idx="10"/>
          </p:nvPr>
        </p:nvSpPr>
        <p:spPr>
          <a:xfrm>
            <a:off x="6477000" y="6416675"/>
            <a:ext cx="2133600" cy="365125"/>
          </a:xfrm>
        </p:spPr>
        <p:txBody>
          <a:bodyPr/>
          <a:lstStyle>
            <a:extLst/>
          </a:lstStyle>
          <a:p>
            <a:fld id="{743653DA-8BF4-4869-96FE-9BCF43372D46}" type="datetimeFigureOut">
              <a:rPr/>
              <a:pPr/>
              <a:t>30/06/2006</a:t>
            </a:fld>
            <a:endParaRPr kumimoji="0" lang="bg-BG"/>
          </a:p>
        </p:txBody>
      </p:sp>
      <p:sp>
        <p:nvSpPr>
          <p:cNvPr id="17" name="Footer Placeholder 16"/>
          <p:cNvSpPr>
            <a:spLocks noGrp="1"/>
          </p:cNvSpPr>
          <p:nvPr>
            <p:ph type="ftr" sz="quarter" idx="11"/>
          </p:nvPr>
        </p:nvSpPr>
        <p:spPr>
          <a:xfrm>
            <a:off x="914400" y="6416675"/>
            <a:ext cx="5562600" cy="365125"/>
          </a:xfrm>
        </p:spPr>
        <p:txBody>
          <a:bodyPr/>
          <a:lstStyle>
            <a:extLst/>
          </a:lstStyle>
          <a:p>
            <a:endParaRPr kumimoji="0" lang="bg-BG"/>
          </a:p>
        </p:txBody>
      </p:sp>
      <p:sp>
        <p:nvSpPr>
          <p:cNvPr id="29" name="Slide Number Placeholder 28"/>
          <p:cNvSpPr>
            <a:spLocks noGrp="1"/>
          </p:cNvSpPr>
          <p:nvPr>
            <p:ph type="sldNum" sz="quarter" idx="12"/>
          </p:nvPr>
        </p:nvSpPr>
        <p:spPr>
          <a:xfrm>
            <a:off x="8610600" y="6416675"/>
            <a:ext cx="457200" cy="365125"/>
          </a:xfrm>
        </p:spPr>
        <p:txBody>
          <a:bodyPr/>
          <a:lstStyle>
            <a:extLst/>
          </a:lstStyle>
          <a:p>
            <a:fld id="{72AC53DF-4216-466D-99A7-94400E6C2A25}" type="slidenum">
              <a:rPr/>
              <a:pPr/>
              <a:t>‹#›</a:t>
            </a:fld>
            <a:endParaRPr kumimoji="0" lang="bg-BG"/>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45" name="Rectangle 44"/>
          <p:cNvSpPr/>
          <p:nvPr/>
        </p:nvSpPr>
        <p:spPr>
          <a:xfrm>
            <a:off x="363160" y="402264"/>
            <a:ext cx="850392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8" name="Title 7"/>
          <p:cNvSpPr>
            <a:spLocks noGrp="1"/>
          </p:cNvSpPr>
          <p:nvPr>
            <p:ph type="ctrTitle"/>
          </p:nvPr>
        </p:nvSpPr>
        <p:spPr>
          <a:xfrm>
            <a:off x="533400" y="464504"/>
            <a:ext cx="8153400" cy="774192"/>
          </a:xfrm>
        </p:spPr>
        <p:txBody>
          <a:bodyPr/>
          <a:lstStyle>
            <a:lvl1pPr marR="9144" algn="r" eaLnBrk="1" latinLnBrk="0" hangingPunct="1">
              <a:defRPr kumimoji="0" lang="bg-BG" sz="3800"/>
            </a:lvl1pPr>
            <a:extLst/>
          </a:lstStyle>
          <a:p>
            <a:pPr eaLnBrk="1" latinLnBrk="0" hangingPunct="1"/>
            <a:r>
              <a:rPr lang="bg-BG" smtClean="0"/>
              <a:t>Щракнете, за да редактирате стила на заглавието в образеца</a:t>
            </a:r>
            <a:endParaRPr/>
          </a:p>
        </p:txBody>
      </p:sp>
      <p:sp>
        <p:nvSpPr>
          <p:cNvPr id="9" name="Subtitle 8"/>
          <p:cNvSpPr>
            <a:spLocks noGrp="1"/>
          </p:cNvSpPr>
          <p:nvPr>
            <p:ph type="subTitle" idx="1"/>
          </p:nvPr>
        </p:nvSpPr>
        <p:spPr>
          <a:xfrm>
            <a:off x="4838381" y="1371600"/>
            <a:ext cx="3848419" cy="457200"/>
          </a:xfrm>
        </p:spPr>
        <p:txBody>
          <a:bodyPr tIns="0"/>
          <a:lstStyle>
            <a:lvl1pPr marL="0" indent="0" algn="r" eaLnBrk="1" latinLnBrk="0" hangingPunct="1">
              <a:spcBef>
                <a:spcPts val="0"/>
              </a:spcBef>
              <a:buNone/>
              <a:defRPr kumimoji="0" lang="bg-BG" sz="2000">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bg-BG" smtClean="0"/>
              <a:t>Щракнете, за да редактирате стила на подзаглавията в образеца</a:t>
            </a:r>
            <a:endParaRPr/>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bg-BG" smtClean="0"/>
              <a:t>Щракнете, за да редактирате стила на заглавието в образеца</a:t>
            </a:r>
            <a:endParaRPr/>
          </a:p>
        </p:txBody>
      </p:sp>
      <p:sp>
        <p:nvSpPr>
          <p:cNvPr id="3" name="Content Placeholder 2"/>
          <p:cNvSpPr>
            <a:spLocks noGrp="1"/>
          </p:cNvSpPr>
          <p:nvPr>
            <p:ph idx="1"/>
          </p:nvPr>
        </p:nvSpPr>
        <p:spPr/>
        <p:txBody>
          <a:bodyPr/>
          <a:lstStyle>
            <a:extLst/>
          </a:lstStyle>
          <a:p>
            <a:pPr lvl="0" eaLnBrk="1" latinLnBrk="0" hangingPunct="1"/>
            <a:r>
              <a:rPr lang="bg-BG" smtClean="0"/>
              <a:t>Щракн., за да ред. стил на загл. в обр.</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a:p>
        </p:txBody>
      </p:sp>
      <p:sp>
        <p:nvSpPr>
          <p:cNvPr id="4" name="Date Placeholder 3"/>
          <p:cNvSpPr>
            <a:spLocks noGrp="1"/>
          </p:cNvSpPr>
          <p:nvPr>
            <p:ph type="dt" sz="half" idx="10"/>
          </p:nvPr>
        </p:nvSpPr>
        <p:spPr/>
        <p:txBody>
          <a:bodyPr/>
          <a:lstStyle>
            <a:extLst/>
          </a:lstStyle>
          <a:p>
            <a:fld id="{B7129108-AC8D-4212-9283-60D9E99BF07A}" type="datetimeFigureOut">
              <a:rPr/>
              <a:pPr/>
              <a:t>30/06/2006</a:t>
            </a:fld>
            <a:endParaRPr kumimoji="0" lang="bg-BG"/>
          </a:p>
        </p:txBody>
      </p:sp>
      <p:sp>
        <p:nvSpPr>
          <p:cNvPr id="5" name="Footer Placeholder 4"/>
          <p:cNvSpPr>
            <a:spLocks noGrp="1"/>
          </p:cNvSpPr>
          <p:nvPr>
            <p:ph type="ftr" sz="quarter" idx="11"/>
          </p:nvPr>
        </p:nvSpPr>
        <p:spPr/>
        <p:txBody>
          <a:bodyPr/>
          <a:lstStyle>
            <a:extLst/>
          </a:lstStyle>
          <a:p>
            <a:endParaRPr kumimoji="0" lang="bg-BG"/>
          </a:p>
        </p:txBody>
      </p:sp>
      <p:sp>
        <p:nvSpPr>
          <p:cNvPr id="6" name="Slide Number Placeholder 5"/>
          <p:cNvSpPr>
            <a:spLocks noGrp="1"/>
          </p:cNvSpPr>
          <p:nvPr>
            <p:ph type="sldNum" sz="quarter" idx="12"/>
          </p:nvPr>
        </p:nvSpPr>
        <p:spPr/>
        <p:txBody>
          <a:bodyPr/>
          <a:lstStyle>
            <a:extLst/>
          </a:lstStyle>
          <a:p>
            <a:fld id="{1AD93096-5B34-4342-9326-69289CEAE4C2}" type="slidenum">
              <a:rPr/>
              <a:pPr/>
              <a:t>‹#›</a:t>
            </a:fld>
            <a:endParaRPr kumimoji="0"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Горен колонтитул на раздел">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eaLnBrk="1" latinLnBrk="0" hangingPunct="1">
              <a:buNone/>
              <a:defRPr kumimoji="0" lang="bg-BG" sz="4000" b="1" cap="all">
                <a:ln/>
                <a:solidFill>
                  <a:schemeClr val="tx1"/>
                </a:solidFill>
                <a:effectLst>
                  <a:reflection blurRad="12700" stA="50000" endPos="50000" dir="5400000" sy="-100000" rotWithShape="0"/>
                </a:effectLst>
              </a:defRPr>
            </a:lvl1pPr>
            <a:extLst/>
          </a:lstStyle>
          <a:p>
            <a:pPr eaLnBrk="1" latinLnBrk="0" hangingPunct="1"/>
            <a:r>
              <a:rPr lang="bg-BG" smtClean="0"/>
              <a:t>Щракнете, за да редактирате стила на заглавието в образеца</a:t>
            </a:r>
            <a:endParaRPr/>
          </a:p>
        </p:txBody>
      </p:sp>
      <p:sp>
        <p:nvSpPr>
          <p:cNvPr id="3" name="Text Placeholder 2"/>
          <p:cNvSpPr>
            <a:spLocks noGrp="1"/>
          </p:cNvSpPr>
          <p:nvPr>
            <p:ph type="body" idx="1"/>
          </p:nvPr>
        </p:nvSpPr>
        <p:spPr>
          <a:xfrm>
            <a:off x="914400" y="5334000"/>
            <a:ext cx="7772400" cy="1052512"/>
          </a:xfrm>
        </p:spPr>
        <p:txBody>
          <a:bodyPr anchor="t"/>
          <a:lstStyle>
            <a:lvl1pPr marL="374904" eaLnBrk="1" latinLnBrk="0" hangingPunct="1">
              <a:buNone/>
              <a:defRPr kumimoji="0" lang="bg-BG" sz="2000">
                <a:solidFill>
                  <a:schemeClr val="tx2"/>
                </a:solidFill>
              </a:defRPr>
            </a:lvl1pPr>
            <a:lvl2pPr eaLnBrk="1" latinLnBrk="0" hangingPunct="1">
              <a:buNone/>
              <a:defRPr kumimoji="0" lang="bg-BG" sz="1800">
                <a:solidFill>
                  <a:schemeClr val="tx1">
                    <a:tint val="75000"/>
                  </a:schemeClr>
                </a:solidFill>
              </a:defRPr>
            </a:lvl2pPr>
            <a:lvl3pPr eaLnBrk="1" latinLnBrk="0" hangingPunct="1">
              <a:buNone/>
              <a:defRPr kumimoji="0" lang="bg-BG" sz="1600">
                <a:solidFill>
                  <a:schemeClr val="tx1">
                    <a:tint val="75000"/>
                  </a:schemeClr>
                </a:solidFill>
              </a:defRPr>
            </a:lvl3pPr>
            <a:lvl4pPr eaLnBrk="1" latinLnBrk="0" hangingPunct="1">
              <a:buNone/>
              <a:defRPr kumimoji="0" lang="bg-BG" sz="1400">
                <a:solidFill>
                  <a:schemeClr val="tx1">
                    <a:tint val="75000"/>
                  </a:schemeClr>
                </a:solidFill>
              </a:defRPr>
            </a:lvl4pPr>
            <a:lvl5pPr eaLnBrk="1" latinLnBrk="0" hangingPunct="1">
              <a:buNone/>
              <a:defRPr kumimoji="0" lang="bg-BG" sz="1400">
                <a:solidFill>
                  <a:schemeClr val="tx1">
                    <a:tint val="75000"/>
                  </a:schemeClr>
                </a:solidFill>
              </a:defRPr>
            </a:lvl5pPr>
            <a:extLst/>
          </a:lstStyle>
          <a:p>
            <a:pPr lvl="0" eaLnBrk="1" latinLnBrk="0" hangingPunct="1"/>
            <a:r>
              <a:rPr lang="bg-BG" smtClean="0"/>
              <a:t>Щракн., за да ред. стил на загл. в обр.</a:t>
            </a:r>
          </a:p>
        </p:txBody>
      </p:sp>
      <p:sp>
        <p:nvSpPr>
          <p:cNvPr id="4" name="Date Placeholder 3"/>
          <p:cNvSpPr>
            <a:spLocks noGrp="1"/>
          </p:cNvSpPr>
          <p:nvPr>
            <p:ph type="dt" sz="half" idx="10"/>
          </p:nvPr>
        </p:nvSpPr>
        <p:spPr/>
        <p:txBody>
          <a:bodyPr/>
          <a:lstStyle>
            <a:extLst/>
          </a:lstStyle>
          <a:p>
            <a:fld id="{B6DED3D3-6235-4F4C-B439-DF277FB555A7}" type="datetimeFigureOut">
              <a:rPr/>
              <a:pPr/>
              <a:t>30/06/2006</a:t>
            </a:fld>
            <a:endParaRPr kumimoji="0" lang="bg-BG"/>
          </a:p>
        </p:txBody>
      </p:sp>
      <p:sp>
        <p:nvSpPr>
          <p:cNvPr id="5" name="Footer Placeholder 4"/>
          <p:cNvSpPr>
            <a:spLocks noGrp="1"/>
          </p:cNvSpPr>
          <p:nvPr>
            <p:ph type="ftr" sz="quarter" idx="11"/>
          </p:nvPr>
        </p:nvSpPr>
        <p:spPr>
          <a:xfrm>
            <a:off x="914400" y="6416675"/>
            <a:ext cx="5562600" cy="365125"/>
          </a:xfrm>
        </p:spPr>
        <p:txBody>
          <a:bodyPr/>
          <a:lstStyle>
            <a:extLst/>
          </a:lstStyle>
          <a:p>
            <a:endParaRPr kumimoji="0" lang="bg-BG"/>
          </a:p>
        </p:txBody>
      </p:sp>
      <p:sp>
        <p:nvSpPr>
          <p:cNvPr id="6" name="Slide Number Placeholder 5"/>
          <p:cNvSpPr>
            <a:spLocks noGrp="1"/>
          </p:cNvSpPr>
          <p:nvPr>
            <p:ph type="sldNum" sz="quarter" idx="12"/>
          </p:nvPr>
        </p:nvSpPr>
        <p:spPr/>
        <p:txBody>
          <a:bodyPr/>
          <a:lstStyle>
            <a:extLst/>
          </a:lstStyle>
          <a:p>
            <a:fld id="{1AD93096-5B34-4342-9326-69289CEAE4C2}" type="slidenum">
              <a:rPr/>
              <a:pPr/>
              <a:t>‹#›</a:t>
            </a:fld>
            <a:endParaRPr kumimoji="0" lang="bg-B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extLst/>
          </a:lstStyle>
          <a:p>
            <a:pPr eaLnBrk="1" latinLnBrk="0" hangingPunct="1"/>
            <a:r>
              <a:rPr lang="bg-BG" smtClean="0"/>
              <a:t>Щракнете, за да редактирате стила на заглавието в образеца</a:t>
            </a:r>
            <a:endParaRPr/>
          </a:p>
        </p:txBody>
      </p:sp>
      <p:sp>
        <p:nvSpPr>
          <p:cNvPr id="3" name="Content Placeholder 2"/>
          <p:cNvSpPr>
            <a:spLocks noGrp="1"/>
          </p:cNvSpPr>
          <p:nvPr>
            <p:ph sz="half" idx="1"/>
          </p:nvPr>
        </p:nvSpPr>
        <p:spPr>
          <a:xfrm>
            <a:off x="464344" y="1600200"/>
            <a:ext cx="4038600" cy="4525963"/>
          </a:xfrm>
        </p:spPr>
        <p:txBody>
          <a:bodyPr/>
          <a:lstStyle>
            <a:lvl1pPr marL="0" indent="0" eaLnBrk="1" latinLnBrk="0" hangingPunct="1">
              <a:buFontTx/>
              <a:buNone/>
              <a:defRPr kumimoji="0" lang="bg-BG" sz="2000"/>
            </a:lvl1pPr>
            <a:lvl2pPr eaLnBrk="1" latinLnBrk="0" hangingPunct="1">
              <a:defRPr kumimoji="0" lang="bg-BG" sz="2400"/>
            </a:lvl2pPr>
            <a:lvl3pPr eaLnBrk="1" latinLnBrk="0" hangingPunct="1">
              <a:defRPr kumimoji="0" lang="bg-BG" sz="2000"/>
            </a:lvl3pPr>
            <a:lvl4pPr eaLnBrk="1" latinLnBrk="0" hangingPunct="1">
              <a:defRPr kumimoji="0" lang="bg-BG" sz="1800"/>
            </a:lvl4pPr>
            <a:lvl5pPr eaLnBrk="1" latinLnBrk="0" hangingPunct="1">
              <a:defRPr kumimoji="0" lang="bg-BG" sz="1800"/>
            </a:lvl5pPr>
            <a:extLst/>
          </a:lstStyle>
          <a:p>
            <a:pPr lvl="0" eaLnBrk="1" latinLnBrk="0" hangingPunct="1"/>
            <a:r>
              <a:rPr lang="bg-BG" smtClean="0"/>
              <a:t>Щракн., за да ред. стил на загл. в обр.</a:t>
            </a:r>
          </a:p>
        </p:txBody>
      </p:sp>
      <p:sp>
        <p:nvSpPr>
          <p:cNvPr id="4" name="Content Placeholder 3"/>
          <p:cNvSpPr>
            <a:spLocks noGrp="1"/>
          </p:cNvSpPr>
          <p:nvPr>
            <p:ph sz="half" idx="2"/>
          </p:nvPr>
        </p:nvSpPr>
        <p:spPr>
          <a:xfrm>
            <a:off x="4655344" y="1600200"/>
            <a:ext cx="4038600" cy="4525963"/>
          </a:xfrm>
        </p:spPr>
        <p:txBody>
          <a:bodyPr/>
          <a:lstStyle>
            <a:lvl1pPr eaLnBrk="1" latinLnBrk="0" hangingPunct="1">
              <a:defRPr kumimoji="0" lang="bg-BG" sz="2800"/>
            </a:lvl1pPr>
            <a:lvl2pPr eaLnBrk="1" latinLnBrk="0" hangingPunct="1">
              <a:defRPr kumimoji="0" lang="bg-BG" sz="2400"/>
            </a:lvl2pPr>
            <a:lvl3pPr eaLnBrk="1" latinLnBrk="0" hangingPunct="1">
              <a:defRPr kumimoji="0" lang="bg-BG" sz="2000"/>
            </a:lvl3pPr>
            <a:lvl4pPr eaLnBrk="1" latinLnBrk="0" hangingPunct="1">
              <a:defRPr kumimoji="0" lang="bg-BG" sz="1800"/>
            </a:lvl4pPr>
            <a:lvl5pPr eaLnBrk="1" latinLnBrk="0" hangingPunct="1">
              <a:defRPr kumimoji="0" lang="bg-BG" sz="1800"/>
            </a:lvl5pPr>
            <a:extLst/>
          </a:lstStyle>
          <a:p>
            <a:pPr lvl="0" eaLnBrk="1" latinLnBrk="0" hangingPunct="1"/>
            <a:r>
              <a:rPr lang="bg-BG" smtClean="0"/>
              <a:t>Щракн., за да ред. стил на загл. в обр.</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a:p>
        </p:txBody>
      </p:sp>
      <p:sp>
        <p:nvSpPr>
          <p:cNvPr id="5" name="Date Placeholder 4"/>
          <p:cNvSpPr>
            <a:spLocks noGrp="1"/>
          </p:cNvSpPr>
          <p:nvPr>
            <p:ph type="dt" sz="half" idx="10"/>
          </p:nvPr>
        </p:nvSpPr>
        <p:spPr/>
        <p:txBody>
          <a:bodyPr/>
          <a:lstStyle>
            <a:extLst/>
          </a:lstStyle>
          <a:p>
            <a:fld id="{3B5F1E3E-4B2F-4895-B65E-28B2E64F39F6}" type="datetimeFigureOut">
              <a:rPr/>
              <a:pPr/>
              <a:t>30/06/2006</a:t>
            </a:fld>
            <a:endParaRPr kumimoji="0" lang="bg-BG"/>
          </a:p>
        </p:txBody>
      </p:sp>
      <p:sp>
        <p:nvSpPr>
          <p:cNvPr id="6" name="Footer Placeholder 5"/>
          <p:cNvSpPr>
            <a:spLocks noGrp="1"/>
          </p:cNvSpPr>
          <p:nvPr>
            <p:ph type="ftr" sz="quarter" idx="11"/>
          </p:nvPr>
        </p:nvSpPr>
        <p:spPr/>
        <p:txBody>
          <a:bodyPr/>
          <a:lstStyle>
            <a:extLst/>
          </a:lstStyle>
          <a:p>
            <a:endParaRPr kumimoji="0" lang="bg-BG"/>
          </a:p>
        </p:txBody>
      </p:sp>
      <p:sp>
        <p:nvSpPr>
          <p:cNvPr id="7" name="Slide Number Placeholder 6"/>
          <p:cNvSpPr>
            <a:spLocks noGrp="1"/>
          </p:cNvSpPr>
          <p:nvPr>
            <p:ph type="sldNum" sz="quarter" idx="12"/>
          </p:nvPr>
        </p:nvSpPr>
        <p:spPr/>
        <p:txBody>
          <a:bodyPr/>
          <a:lstStyle>
            <a:extLst/>
          </a:lstStyle>
          <a:p>
            <a:fld id="{1AD93096-5B34-4342-9326-69289CEAE4C2}" type="slidenum">
              <a:rPr/>
              <a:pPr/>
              <a:t>‹#›</a:t>
            </a:fld>
            <a:endParaRPr kumimoji="0" lang="bg-BG"/>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2" name="Title 1"/>
          <p:cNvSpPr>
            <a:spLocks noGrp="1"/>
          </p:cNvSpPr>
          <p:nvPr>
            <p:ph type="title"/>
          </p:nvPr>
        </p:nvSpPr>
        <p:spPr>
          <a:xfrm>
            <a:off x="504824" y="512064"/>
            <a:ext cx="7772400" cy="914400"/>
          </a:xfrm>
        </p:spPr>
        <p:txBody>
          <a:bodyPr anchor="t"/>
          <a:lstStyle>
            <a:lvl1pPr eaLnBrk="1" latinLnBrk="0" hangingPunct="1">
              <a:defRPr kumimoji="0" lang="bg-BG" sz="4000"/>
            </a:lvl1pPr>
            <a:extLst/>
          </a:lstStyle>
          <a:p>
            <a:pPr eaLnBrk="1" latinLnBrk="0" hangingPunct="1"/>
            <a:r>
              <a:rPr lang="bg-BG" smtClean="0"/>
              <a:t>Щракнете, за да редактирате стила на заглавието в образеца</a:t>
            </a:r>
            <a:endParaRPr/>
          </a:p>
        </p:txBody>
      </p:sp>
      <p:sp>
        <p:nvSpPr>
          <p:cNvPr id="3" name="Text Placeholder 2"/>
          <p:cNvSpPr>
            <a:spLocks noGrp="1"/>
          </p:cNvSpPr>
          <p:nvPr>
            <p:ph type="body" idx="1"/>
          </p:nvPr>
        </p:nvSpPr>
        <p:spPr>
          <a:xfrm>
            <a:off x="457200" y="1809750"/>
            <a:ext cx="4040188" cy="639762"/>
          </a:xfrm>
        </p:spPr>
        <p:txBody>
          <a:bodyPr anchor="ctr"/>
          <a:lstStyle>
            <a:lvl1pPr marL="73152" indent="0" algn="l" eaLnBrk="1" latinLnBrk="0" hangingPunct="1">
              <a:buNone/>
              <a:defRPr kumimoji="0" lang="bg-BG" sz="2400" b="1">
                <a:solidFill>
                  <a:schemeClr val="accent2"/>
                </a:solidFill>
              </a:defRPr>
            </a:lvl1pPr>
            <a:lvl2pPr eaLnBrk="1" latinLnBrk="0" hangingPunct="1">
              <a:buNone/>
              <a:defRPr kumimoji="0" lang="bg-BG" sz="2000" b="1"/>
            </a:lvl2pPr>
            <a:lvl3pPr eaLnBrk="1" latinLnBrk="0" hangingPunct="1">
              <a:buNone/>
              <a:defRPr kumimoji="0" lang="bg-BG" sz="1800" b="1"/>
            </a:lvl3pPr>
            <a:lvl4pPr eaLnBrk="1" latinLnBrk="0" hangingPunct="1">
              <a:buNone/>
              <a:defRPr kumimoji="0" lang="bg-BG" sz="1600" b="1"/>
            </a:lvl4pPr>
            <a:lvl5pPr eaLnBrk="1" latinLnBrk="0" hangingPunct="1">
              <a:buNone/>
              <a:defRPr kumimoji="0" lang="bg-BG" sz="1600" b="1"/>
            </a:lvl5pPr>
            <a:extLst/>
          </a:lstStyle>
          <a:p>
            <a:pPr lvl="0" eaLnBrk="1" latinLnBrk="0" hangingPunct="1"/>
            <a:r>
              <a:rPr lang="bg-BG" smtClean="0"/>
              <a:t>Щракн., за да ред. стил на загл. в обр.</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eaLnBrk="1" latinLnBrk="0" hangingPunct="1">
              <a:buNone/>
              <a:defRPr kumimoji="0" lang="bg-BG" sz="2400" b="1">
                <a:solidFill>
                  <a:schemeClr val="accent2"/>
                </a:solidFill>
              </a:defRPr>
            </a:lvl1pPr>
            <a:lvl2pPr eaLnBrk="1" latinLnBrk="0" hangingPunct="1">
              <a:buNone/>
              <a:defRPr kumimoji="0" lang="bg-BG" sz="2000" b="1"/>
            </a:lvl2pPr>
            <a:lvl3pPr eaLnBrk="1" latinLnBrk="0" hangingPunct="1">
              <a:buNone/>
              <a:defRPr kumimoji="0" lang="bg-BG" sz="1800" b="1"/>
            </a:lvl3pPr>
            <a:lvl4pPr eaLnBrk="1" latinLnBrk="0" hangingPunct="1">
              <a:buNone/>
              <a:defRPr kumimoji="0" lang="bg-BG" sz="1600" b="1"/>
            </a:lvl4pPr>
            <a:lvl5pPr eaLnBrk="1" latinLnBrk="0" hangingPunct="1">
              <a:buNone/>
              <a:defRPr kumimoji="0" lang="bg-BG" sz="1600" b="1"/>
            </a:lvl5pPr>
            <a:extLst/>
          </a:lstStyle>
          <a:p>
            <a:pPr lvl="0" eaLnBrk="1" latinLnBrk="0" hangingPunct="1"/>
            <a:r>
              <a:rPr lang="bg-BG" smtClean="0"/>
              <a:t>Щракн., за да ред. стил на загл. в обр.</a:t>
            </a:r>
          </a:p>
        </p:txBody>
      </p:sp>
      <p:sp>
        <p:nvSpPr>
          <p:cNvPr id="5" name="Content Placeholder 4"/>
          <p:cNvSpPr>
            <a:spLocks noGrp="1"/>
          </p:cNvSpPr>
          <p:nvPr>
            <p:ph sz="quarter" idx="3"/>
          </p:nvPr>
        </p:nvSpPr>
        <p:spPr>
          <a:xfrm>
            <a:off x="457200" y="2459037"/>
            <a:ext cx="4040188" cy="3959352"/>
          </a:xfrm>
        </p:spPr>
        <p:txBody>
          <a:bodyPr/>
          <a:lstStyle>
            <a:lvl1pPr eaLnBrk="1" latinLnBrk="0" hangingPunct="1">
              <a:defRPr kumimoji="0" lang="bg-BG" sz="2400"/>
            </a:lvl1pPr>
            <a:lvl2pPr eaLnBrk="1" latinLnBrk="0" hangingPunct="1">
              <a:defRPr kumimoji="0" lang="bg-BG" sz="2000"/>
            </a:lvl2pPr>
            <a:lvl3pPr eaLnBrk="1" latinLnBrk="0" hangingPunct="1">
              <a:defRPr kumimoji="0" lang="bg-BG" sz="1800"/>
            </a:lvl3pPr>
            <a:lvl4pPr eaLnBrk="1" latinLnBrk="0" hangingPunct="1">
              <a:defRPr kumimoji="0" lang="bg-BG" sz="1600"/>
            </a:lvl4pPr>
            <a:lvl5pPr eaLnBrk="1" latinLnBrk="0" hangingPunct="1">
              <a:defRPr kumimoji="0" lang="bg-BG" sz="1600"/>
            </a:lvl5pPr>
            <a:extLst/>
          </a:lstStyle>
          <a:p>
            <a:pPr lvl="0" eaLnBrk="1" latinLnBrk="0" hangingPunct="1"/>
            <a:r>
              <a:rPr lang="bg-BG" smtClean="0"/>
              <a:t>Щракн., за да ред. стил на загл. в обр.</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a:p>
        </p:txBody>
      </p:sp>
      <p:sp>
        <p:nvSpPr>
          <p:cNvPr id="6" name="Content Placeholder 5"/>
          <p:cNvSpPr>
            <a:spLocks noGrp="1"/>
          </p:cNvSpPr>
          <p:nvPr>
            <p:ph sz="quarter" idx="4"/>
          </p:nvPr>
        </p:nvSpPr>
        <p:spPr>
          <a:xfrm>
            <a:off x="4645025" y="2459037"/>
            <a:ext cx="4041775" cy="3959352"/>
          </a:xfrm>
        </p:spPr>
        <p:txBody>
          <a:bodyPr/>
          <a:lstStyle>
            <a:lvl1pPr eaLnBrk="1" latinLnBrk="0" hangingPunct="1">
              <a:defRPr kumimoji="0" lang="bg-BG" sz="2400"/>
            </a:lvl1pPr>
            <a:lvl2pPr eaLnBrk="1" latinLnBrk="0" hangingPunct="1">
              <a:defRPr kumimoji="0" lang="bg-BG" sz="2000"/>
            </a:lvl2pPr>
            <a:lvl3pPr eaLnBrk="1" latinLnBrk="0" hangingPunct="1">
              <a:defRPr kumimoji="0" lang="bg-BG" sz="1800"/>
            </a:lvl3pPr>
            <a:lvl4pPr eaLnBrk="1" latinLnBrk="0" hangingPunct="1">
              <a:defRPr kumimoji="0" lang="bg-BG" sz="1600"/>
            </a:lvl4pPr>
            <a:lvl5pPr eaLnBrk="1" latinLnBrk="0" hangingPunct="1">
              <a:defRPr kumimoji="0" lang="bg-BG" sz="1600"/>
            </a:lvl5pPr>
            <a:extLst/>
          </a:lstStyle>
          <a:p>
            <a:pPr lvl="0" eaLnBrk="1" latinLnBrk="0" hangingPunct="1"/>
            <a:r>
              <a:rPr lang="bg-BG" smtClean="0"/>
              <a:t>Щракн., за да ред. стил на загл. в обр.</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a:p>
        </p:txBody>
      </p:sp>
      <p:sp>
        <p:nvSpPr>
          <p:cNvPr id="7" name="Date Placeholder 6"/>
          <p:cNvSpPr>
            <a:spLocks noGrp="1"/>
          </p:cNvSpPr>
          <p:nvPr>
            <p:ph type="dt" sz="half" idx="10"/>
          </p:nvPr>
        </p:nvSpPr>
        <p:spPr/>
        <p:txBody>
          <a:bodyPr/>
          <a:lstStyle>
            <a:extLst/>
          </a:lstStyle>
          <a:p>
            <a:fld id="{63085435-8225-4333-BFFA-0096413F0D76}" type="datetimeFigureOut">
              <a:rPr/>
              <a:pPr/>
              <a:t>30/06/2006</a:t>
            </a:fld>
            <a:endParaRPr kumimoji="0" lang="bg-BG"/>
          </a:p>
        </p:txBody>
      </p:sp>
      <p:sp>
        <p:nvSpPr>
          <p:cNvPr id="8" name="Footer Placeholder 7"/>
          <p:cNvSpPr>
            <a:spLocks noGrp="1"/>
          </p:cNvSpPr>
          <p:nvPr>
            <p:ph type="ftr" sz="quarter" idx="11"/>
          </p:nvPr>
        </p:nvSpPr>
        <p:spPr/>
        <p:txBody>
          <a:bodyPr/>
          <a:lstStyle>
            <a:extLst/>
          </a:lstStyle>
          <a:p>
            <a:endParaRPr kumimoji="0" lang="bg-BG"/>
          </a:p>
        </p:txBody>
      </p:sp>
      <p:sp>
        <p:nvSpPr>
          <p:cNvPr id="9" name="Slide Number Placeholder 8"/>
          <p:cNvSpPr>
            <a:spLocks noGrp="1"/>
          </p:cNvSpPr>
          <p:nvPr>
            <p:ph type="sldNum" sz="quarter" idx="12"/>
          </p:nvPr>
        </p:nvSpPr>
        <p:spPr/>
        <p:txBody>
          <a:bodyPr/>
          <a:lstStyle>
            <a:extLst/>
          </a:lstStyle>
          <a:p>
            <a:fld id="{1AD93096-5B34-4342-9326-69289CEAE4C2}" type="slidenum">
              <a:rPr/>
              <a:pPr/>
              <a:t>‹#›</a:t>
            </a:fld>
            <a:endParaRPr kumimoji="0" lang="bg-BG"/>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eaLnBrk="1" latinLnBrk="0" hangingPunct="1">
              <a:defRPr kumimoji="0" lang="bg-BG" sz="4000" cap="none" baseline="0"/>
            </a:lvl1pPr>
            <a:extLst/>
          </a:lstStyle>
          <a:p>
            <a:pPr eaLnBrk="1" latinLnBrk="0" hangingPunct="1"/>
            <a:r>
              <a:rPr lang="bg-BG" smtClean="0"/>
              <a:t>Щракнете, за да редактирате стила на заглавието в образеца</a:t>
            </a:r>
            <a:endParaRPr/>
          </a:p>
        </p:txBody>
      </p:sp>
      <p:sp>
        <p:nvSpPr>
          <p:cNvPr id="3" name="Date Placeholder 2"/>
          <p:cNvSpPr>
            <a:spLocks noGrp="1"/>
          </p:cNvSpPr>
          <p:nvPr>
            <p:ph type="dt" sz="half" idx="10"/>
          </p:nvPr>
        </p:nvSpPr>
        <p:spPr/>
        <p:txBody>
          <a:bodyPr/>
          <a:lstStyle>
            <a:extLst/>
          </a:lstStyle>
          <a:p>
            <a:fld id="{0783C494-2A87-468C-A21B-CB14FB9ABB00}" type="datetimeFigureOut">
              <a:rPr/>
              <a:pPr/>
              <a:t>30/06/2006</a:t>
            </a:fld>
            <a:endParaRPr kumimoji="0" lang="bg-BG"/>
          </a:p>
        </p:txBody>
      </p:sp>
      <p:sp>
        <p:nvSpPr>
          <p:cNvPr id="4" name="Footer Placeholder 3"/>
          <p:cNvSpPr>
            <a:spLocks noGrp="1"/>
          </p:cNvSpPr>
          <p:nvPr>
            <p:ph type="ftr" sz="quarter" idx="11"/>
          </p:nvPr>
        </p:nvSpPr>
        <p:spPr/>
        <p:txBody>
          <a:bodyPr/>
          <a:lstStyle>
            <a:extLst/>
          </a:lstStyle>
          <a:p>
            <a:endParaRPr kumimoji="0" lang="bg-BG"/>
          </a:p>
        </p:txBody>
      </p:sp>
      <p:sp>
        <p:nvSpPr>
          <p:cNvPr id="5" name="Slide Number Placeholder 4"/>
          <p:cNvSpPr>
            <a:spLocks noGrp="1"/>
          </p:cNvSpPr>
          <p:nvPr>
            <p:ph type="sldNum" sz="quarter" idx="12"/>
          </p:nvPr>
        </p:nvSpPr>
        <p:spPr/>
        <p:txBody>
          <a:bodyPr/>
          <a:lstStyle>
            <a:extLst/>
          </a:lstStyle>
          <a:p>
            <a:fld id="{1AD93096-5B34-4342-9326-69289CEAE4C2}" type="slidenum">
              <a:rPr/>
              <a:pPr/>
              <a:t>‹#›</a:t>
            </a:fld>
            <a:endParaRPr kumimoji="0"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разно">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180FA0-5B31-4864-A2BB-719EA5A679C6}" type="datetimeFigureOut">
              <a:rPr/>
              <a:pPr/>
              <a:t>30/06/2006</a:t>
            </a:fld>
            <a:endParaRPr kumimoji="0" lang="bg-BG"/>
          </a:p>
        </p:txBody>
      </p:sp>
      <p:sp>
        <p:nvSpPr>
          <p:cNvPr id="3" name="Footer Placeholder 2"/>
          <p:cNvSpPr>
            <a:spLocks noGrp="1"/>
          </p:cNvSpPr>
          <p:nvPr>
            <p:ph type="ftr" sz="quarter" idx="11"/>
          </p:nvPr>
        </p:nvSpPr>
        <p:spPr/>
        <p:txBody>
          <a:bodyPr/>
          <a:lstStyle>
            <a:extLst/>
          </a:lstStyle>
          <a:p>
            <a:endParaRPr kumimoji="0" lang="bg-BG"/>
          </a:p>
        </p:txBody>
      </p:sp>
      <p:sp>
        <p:nvSpPr>
          <p:cNvPr id="4" name="Slide Number Placeholder 3"/>
          <p:cNvSpPr>
            <a:spLocks noGrp="1"/>
          </p:cNvSpPr>
          <p:nvPr>
            <p:ph type="sldNum" sz="quarter" idx="12"/>
          </p:nvPr>
        </p:nvSpPr>
        <p:spPr/>
        <p:txBody>
          <a:bodyPr/>
          <a:lstStyle>
            <a:extLst/>
          </a:lstStyle>
          <a:p>
            <a:fld id="{1AD93096-5B34-4342-9326-69289CEAE4C2}" type="slidenum">
              <a:rPr/>
              <a:pPr/>
              <a:t>‹#›</a:t>
            </a:fld>
            <a:endParaRPr kumimoji="0"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eaLnBrk="1" latinLnBrk="0" hangingPunct="1">
              <a:buNone/>
              <a:defRPr kumimoji="0" lang="bg-BG" sz="3600" b="0"/>
            </a:lvl1pPr>
            <a:extLst/>
          </a:lstStyle>
          <a:p>
            <a:pPr eaLnBrk="1" latinLnBrk="0" hangingPunct="1"/>
            <a:r>
              <a:rPr lang="bg-BG" smtClean="0"/>
              <a:t>Щракнете, за да редактирате стила на заглавието в образеца</a:t>
            </a:r>
            <a:endParaRPr/>
          </a:p>
        </p:txBody>
      </p:sp>
      <p:sp>
        <p:nvSpPr>
          <p:cNvPr id="3" name="Text Placeholder 2"/>
          <p:cNvSpPr>
            <a:spLocks noGrp="1"/>
          </p:cNvSpPr>
          <p:nvPr>
            <p:ph type="body" idx="1"/>
          </p:nvPr>
        </p:nvSpPr>
        <p:spPr>
          <a:xfrm>
            <a:off x="685800" y="1435100"/>
            <a:ext cx="2514600" cy="4572000"/>
          </a:xfrm>
        </p:spPr>
        <p:txBody>
          <a:bodyPr/>
          <a:lstStyle>
            <a:lvl1pPr marL="54864" indent="0" eaLnBrk="1" latinLnBrk="0" hangingPunct="1">
              <a:buNone/>
              <a:defRPr kumimoji="0" lang="bg-BG" sz="1800"/>
            </a:lvl1pPr>
            <a:lvl2pPr eaLnBrk="1" latinLnBrk="0" hangingPunct="1">
              <a:buNone/>
              <a:defRPr kumimoji="0" lang="bg-BG" sz="1200"/>
            </a:lvl2pPr>
            <a:lvl3pPr eaLnBrk="1" latinLnBrk="0" hangingPunct="1">
              <a:buNone/>
              <a:defRPr kumimoji="0" lang="bg-BG" sz="1000"/>
            </a:lvl3pPr>
            <a:lvl4pPr eaLnBrk="1" latinLnBrk="0" hangingPunct="1">
              <a:buNone/>
              <a:defRPr kumimoji="0" lang="bg-BG" sz="900"/>
            </a:lvl4pPr>
            <a:lvl5pPr eaLnBrk="1" latinLnBrk="0" hangingPunct="1">
              <a:buNone/>
              <a:defRPr kumimoji="0" lang="bg-BG" sz="900"/>
            </a:lvl5pPr>
            <a:extLst/>
          </a:lstStyle>
          <a:p>
            <a:pPr lvl="0" eaLnBrk="1" latinLnBrk="0" hangingPunct="1"/>
            <a:r>
              <a:rPr lang="bg-BG" smtClean="0"/>
              <a:t>Щракн., за да ред. стил на загл. в обр.</a:t>
            </a:r>
          </a:p>
        </p:txBody>
      </p:sp>
      <p:sp>
        <p:nvSpPr>
          <p:cNvPr id="4" name="Content Placeholder 3"/>
          <p:cNvSpPr>
            <a:spLocks noGrp="1"/>
          </p:cNvSpPr>
          <p:nvPr>
            <p:ph sz="half" idx="2"/>
          </p:nvPr>
        </p:nvSpPr>
        <p:spPr>
          <a:xfrm>
            <a:off x="3429000" y="1435100"/>
            <a:ext cx="5486400" cy="4572000"/>
          </a:xfrm>
        </p:spPr>
        <p:txBody>
          <a:bodyPr/>
          <a:lstStyle>
            <a:lvl1pPr eaLnBrk="1" latinLnBrk="0" hangingPunct="1">
              <a:defRPr kumimoji="0" lang="bg-BG" sz="3200"/>
            </a:lvl1pPr>
            <a:lvl2pPr eaLnBrk="1" latinLnBrk="0" hangingPunct="1">
              <a:defRPr kumimoji="0" lang="bg-BG" sz="2800"/>
            </a:lvl2pPr>
            <a:lvl3pPr eaLnBrk="1" latinLnBrk="0" hangingPunct="1">
              <a:defRPr kumimoji="0" lang="bg-BG" sz="2400"/>
            </a:lvl3pPr>
            <a:lvl4pPr eaLnBrk="1" latinLnBrk="0" hangingPunct="1">
              <a:defRPr kumimoji="0" lang="bg-BG" sz="2000"/>
            </a:lvl4pPr>
            <a:lvl5pPr eaLnBrk="1" latinLnBrk="0" hangingPunct="1">
              <a:defRPr kumimoji="0" lang="bg-BG" sz="2000"/>
            </a:lvl5pPr>
            <a:extLst/>
          </a:lstStyle>
          <a:p>
            <a:pPr lvl="0" eaLnBrk="1" latinLnBrk="0" hangingPunct="1"/>
            <a:r>
              <a:rPr lang="bg-BG" smtClean="0"/>
              <a:t>Щракн., за да ред. стил на загл. в обр.</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a:p>
        </p:txBody>
      </p:sp>
      <p:sp>
        <p:nvSpPr>
          <p:cNvPr id="5" name="Date Placeholder 4"/>
          <p:cNvSpPr>
            <a:spLocks noGrp="1"/>
          </p:cNvSpPr>
          <p:nvPr>
            <p:ph type="dt" sz="half" idx="10"/>
          </p:nvPr>
        </p:nvSpPr>
        <p:spPr/>
        <p:txBody>
          <a:bodyPr/>
          <a:lstStyle>
            <a:extLst/>
          </a:lstStyle>
          <a:p>
            <a:fld id="{4BECC0C8-36B8-442A-833D-B6AACE86BB77}" type="datetimeFigureOut">
              <a:rPr/>
              <a:pPr/>
              <a:t>30/06/2006</a:t>
            </a:fld>
            <a:endParaRPr kumimoji="0" lang="bg-BG"/>
          </a:p>
        </p:txBody>
      </p:sp>
      <p:sp>
        <p:nvSpPr>
          <p:cNvPr id="6" name="Footer Placeholder 5"/>
          <p:cNvSpPr>
            <a:spLocks noGrp="1"/>
          </p:cNvSpPr>
          <p:nvPr>
            <p:ph type="ftr" sz="quarter" idx="11"/>
          </p:nvPr>
        </p:nvSpPr>
        <p:spPr/>
        <p:txBody>
          <a:bodyPr/>
          <a:lstStyle>
            <a:extLst/>
          </a:lstStyle>
          <a:p>
            <a:endParaRPr kumimoji="0" lang="bg-BG"/>
          </a:p>
        </p:txBody>
      </p:sp>
      <p:sp>
        <p:nvSpPr>
          <p:cNvPr id="7" name="Slide Number Placeholder 6"/>
          <p:cNvSpPr>
            <a:spLocks noGrp="1"/>
          </p:cNvSpPr>
          <p:nvPr>
            <p:ph type="sldNum" sz="quarter" idx="12"/>
          </p:nvPr>
        </p:nvSpPr>
        <p:spPr/>
        <p:txBody>
          <a:bodyPr/>
          <a:lstStyle>
            <a:extLst/>
          </a:lstStyle>
          <a:p>
            <a:fld id="{1AD93096-5B34-4342-9326-69289CEAE4C2}" type="slidenum">
              <a:rPr/>
              <a:pPr/>
              <a:t>‹#›</a:t>
            </a:fld>
            <a:endParaRPr kumimoji="0" lang="bg-BG"/>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bg>
      <p:bgRef idx="1001">
        <a:schemeClr val="bg2"/>
      </p:bgRef>
    </p:bg>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28" name="Group 17"/>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eaLnBrk="1" latinLnBrk="0" hangingPunct="1">
              <a:buNone/>
              <a:defRPr kumimoji="0" lang="bg-BG" sz="2100" b="0"/>
            </a:lvl1pPr>
            <a:extLst/>
          </a:lstStyle>
          <a:p>
            <a:pPr eaLnBrk="1" latinLnBrk="0" hangingPunct="1"/>
            <a:r>
              <a:rPr lang="bg-BG" smtClean="0"/>
              <a:t>Щракнете, за да редактирате стила на заглавието в образеца</a:t>
            </a:r>
            <a:endParaRPr/>
          </a:p>
        </p:txBody>
      </p:sp>
      <p:sp>
        <p:nvSpPr>
          <p:cNvPr id="3" name="Picture Placeholder 2"/>
          <p:cNvSpPr>
            <a:spLocks noGrp="1"/>
          </p:cNvSpPr>
          <p:nvPr>
            <p:ph type="pic" idx="1"/>
          </p:nvPr>
        </p:nvSpPr>
        <p:spPr>
          <a:xfrm>
            <a:off x="366712" y="1905000"/>
            <a:ext cx="8778240" cy="4960144"/>
          </a:xfrm>
        </p:spPr>
        <p:txBody>
          <a:bodyPr/>
          <a:lstStyle>
            <a:lvl1pPr eaLnBrk="1" latinLnBrk="0" hangingPunct="1">
              <a:buNone/>
              <a:defRPr kumimoji="0" lang="bg-BG" sz="3200"/>
            </a:lvl1pPr>
            <a:extLst/>
          </a:lstStyle>
          <a:p>
            <a:r>
              <a:rPr kumimoji="0" lang="bg-BG" smtClean="0"/>
              <a:t>Щракнете върху иконата, за да добавите картина</a:t>
            </a:r>
            <a:endParaRPr kumimoji="0" lang="bg-BG"/>
          </a:p>
        </p:txBody>
      </p:sp>
      <p:sp>
        <p:nvSpPr>
          <p:cNvPr id="4" name="Text Placeholder 3"/>
          <p:cNvSpPr>
            <a:spLocks noGrp="1"/>
          </p:cNvSpPr>
          <p:nvPr>
            <p:ph type="body" sz="half" idx="2"/>
          </p:nvPr>
        </p:nvSpPr>
        <p:spPr>
          <a:xfrm>
            <a:off x="914400" y="1150144"/>
            <a:ext cx="6858000" cy="685800"/>
          </a:xfrm>
        </p:spPr>
        <p:txBody>
          <a:bodyPr/>
          <a:lstStyle>
            <a:lvl1pPr marL="27432" indent="0" eaLnBrk="1" latinLnBrk="0" hangingPunct="1">
              <a:spcBef>
                <a:spcPts val="0"/>
              </a:spcBef>
              <a:buNone/>
              <a:defRPr kumimoji="0" lang="bg-BG" sz="1400">
                <a:solidFill>
                  <a:srgbClr val="FFFFFF"/>
                </a:solidFill>
              </a:defRPr>
            </a:lvl1pPr>
            <a:lvl2pPr eaLnBrk="1" latinLnBrk="0" hangingPunct="1">
              <a:defRPr kumimoji="0" lang="bg-BG" sz="1200"/>
            </a:lvl2pPr>
            <a:lvl3pPr eaLnBrk="1" latinLnBrk="0" hangingPunct="1">
              <a:defRPr kumimoji="0" lang="bg-BG" sz="1000"/>
            </a:lvl3pPr>
            <a:lvl4pPr eaLnBrk="1" latinLnBrk="0" hangingPunct="1">
              <a:defRPr kumimoji="0" lang="bg-BG" sz="900"/>
            </a:lvl4pPr>
            <a:lvl5pPr eaLnBrk="1" latinLnBrk="0" hangingPunct="1">
              <a:defRPr kumimoji="0" lang="bg-BG" sz="900"/>
            </a:lvl5pPr>
            <a:extLst/>
          </a:lstStyle>
          <a:p>
            <a:pPr lvl="0" eaLnBrk="1" latinLnBrk="0" hangingPunct="1"/>
            <a:r>
              <a:rPr lang="bg-BG" smtClean="0"/>
              <a:t>Щракн., за да ред. стил на загл. в обр.</a:t>
            </a:r>
          </a:p>
        </p:txBody>
      </p:sp>
      <p:grpSp>
        <p:nvGrpSpPr>
          <p:cNvPr id="14" name="Group 17"/>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extLst/>
          </a:lstStyle>
          <a:p>
            <a:fld id="{51E20EC5-AC53-4169-941E-EDF10CD23748}" type="datetimeFigureOut">
              <a:rPr/>
              <a:pPr/>
              <a:t>30/06/2006</a:t>
            </a:fld>
            <a:endParaRPr kumimoji="0" lang="bg-BG"/>
          </a:p>
        </p:txBody>
      </p:sp>
      <p:sp>
        <p:nvSpPr>
          <p:cNvPr id="6" name="Footer Placeholder 5"/>
          <p:cNvSpPr>
            <a:spLocks noGrp="1"/>
          </p:cNvSpPr>
          <p:nvPr>
            <p:ph type="ftr" sz="quarter" idx="11"/>
          </p:nvPr>
        </p:nvSpPr>
        <p:spPr/>
        <p:txBody>
          <a:bodyPr/>
          <a:lstStyle>
            <a:extLst/>
          </a:lstStyle>
          <a:p>
            <a:endParaRPr kumimoji="0" lang="bg-BG"/>
          </a:p>
        </p:txBody>
      </p:sp>
      <p:sp>
        <p:nvSpPr>
          <p:cNvPr id="7" name="Slide Number Placeholder 6"/>
          <p:cNvSpPr>
            <a:spLocks noGrp="1"/>
          </p:cNvSpPr>
          <p:nvPr>
            <p:ph type="sldNum" sz="quarter" idx="12"/>
          </p:nvPr>
        </p:nvSpPr>
        <p:spPr/>
        <p:txBody>
          <a:bodyPr/>
          <a:lstStyle>
            <a:extLst/>
          </a:lstStyle>
          <a:p>
            <a:fld id="{1AD93096-5B34-4342-9326-69289CEAE4C2}" type="slidenum">
              <a:rPr/>
              <a:pPr/>
              <a:t>‹#›</a:t>
            </a:fld>
            <a:endParaRPr kumimoji="0" lang="bg-BG"/>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bg-BG"/>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pPr eaLnBrk="1" latinLnBrk="0" hangingPunct="1"/>
            <a:r>
              <a:rPr kumimoji="0" lang="bg-BG" smtClean="0"/>
              <a:t>Щракнете, за да редактирате стила на заглавието в образеца</a:t>
            </a:r>
            <a:endParaRPr kumimoji="0" lang="en-US" smtClean="0"/>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bg-BG" smtClean="0"/>
              <a:t>Щракн., за да ред. стил на загл. в обр.</a:t>
            </a:r>
          </a:p>
          <a:p>
            <a:pPr lvl="1" eaLnBrk="1" latinLnBrk="0" hangingPunct="1"/>
            <a:r>
              <a:rPr kumimoji="0" lang="bg-BG" smtClean="0"/>
              <a:t>Второ ниво</a:t>
            </a:r>
          </a:p>
          <a:p>
            <a:pPr lvl="2" eaLnBrk="1" latinLnBrk="0" hangingPunct="1"/>
            <a:r>
              <a:rPr kumimoji="0" lang="bg-BG" smtClean="0"/>
              <a:t>Трето ниво</a:t>
            </a:r>
          </a:p>
          <a:p>
            <a:pPr lvl="3" eaLnBrk="1" latinLnBrk="0" hangingPunct="1"/>
            <a:r>
              <a:rPr kumimoji="0" lang="bg-BG" smtClean="0"/>
              <a:t>Четвърто ниво</a:t>
            </a:r>
          </a:p>
          <a:p>
            <a:pPr lvl="4" eaLnBrk="1" latinLnBrk="0" hangingPunct="1"/>
            <a:r>
              <a:rPr kumimoji="0" lang="bg-BG" smtClean="0"/>
              <a:t>Пето ниво</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lang="bg-BG" sz="1100">
                <a:solidFill>
                  <a:schemeClr val="tx2"/>
                </a:solidFill>
              </a:defRPr>
            </a:lvl1pPr>
            <a:extLst/>
          </a:lstStyle>
          <a:p>
            <a:fld id="{8D3816DF-213E-421B-92D3-C068DBB023D6}" type="datetimeFigureOut">
              <a:rPr kumimoji="0" lang="bg-BG">
                <a:solidFill>
                  <a:schemeClr val="tx2"/>
                </a:solidFill>
              </a:rPr>
              <a:pPr/>
              <a:t>5/10/2010</a:t>
            </a:fld>
            <a:endParaRPr kumimoji="0" lang="bg-BG" sz="110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lang="bg-BG" sz="1100">
                <a:solidFill>
                  <a:schemeClr val="tx2"/>
                </a:solidFill>
              </a:defRPr>
            </a:lvl1pPr>
            <a:extLst/>
          </a:lstStyle>
          <a:p>
            <a:pPr algn="r"/>
            <a:endParaRPr kumimoji="0" lang="bg-BG" sz="110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lang="bg-BG" sz="1200">
                <a:solidFill>
                  <a:schemeClr val="tx2"/>
                </a:solidFill>
              </a:defRPr>
            </a:lvl1pPr>
            <a:extLst/>
          </a:lstStyle>
          <a:p>
            <a:pPr algn="l"/>
            <a:fld id="{72AC53DF-4216-466D-99A7-94400E6C2A25}" type="slidenum">
              <a:rPr kumimoji="0" lang="bg-BG" sz="1200">
                <a:solidFill>
                  <a:schemeClr val="tx2"/>
                </a:solidFill>
              </a:rPr>
              <a:pPr algn="l"/>
              <a:t>‹#›</a:t>
            </a:fld>
            <a:endParaRPr kumimoji="0" lang="bg-BG"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lang="bg-BG" sz="4000" kern="1200" spc="-150" baseline="0">
          <a:solidFill>
            <a:schemeClr val="tx2">
              <a:satMod val="200000"/>
            </a:schemeClr>
          </a:solidFill>
          <a:effectLst>
            <a:outerShdw blurRad="50800" dist="50800" dir="2700000" algn="tl" rotWithShape="0">
              <a:srgbClr val="000000">
                <a:alpha val="43137"/>
              </a:srgbClr>
            </a:outerShdw>
          </a:effectLst>
          <a:latin typeface="+mj-lt"/>
          <a:ea typeface="+mj-ea"/>
          <a:cs typeface="+mj-cs"/>
        </a:defRPr>
      </a:lvl1pPr>
      <a:extLst/>
    </p:titleStyle>
    <p:bodyStyle>
      <a:lvl1pPr marL="411480" indent="-342900" algn="l" rtl="0" eaLnBrk="1" latinLnBrk="0" hangingPunct="1">
        <a:spcBef>
          <a:spcPts val="700"/>
        </a:spcBef>
        <a:buSzPct val="95000"/>
        <a:buFont typeface="Wingdings"/>
        <a:buChar char=""/>
        <a:defRPr kumimoji="0" lang="bg-BG"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lang="bg-BG"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lang="bg-BG"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lang="bg-BG"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lang="bg-BG"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lang="bg-BG"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lang="bg-BG"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lang="bg-BG"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lang="bg-BG" sz="1600" kern="1200">
          <a:solidFill>
            <a:schemeClr val="tx1"/>
          </a:solidFill>
          <a:latin typeface="+mn-lt"/>
          <a:ea typeface="+mn-ea"/>
          <a:cs typeface="+mn-cs"/>
        </a:defRPr>
      </a:lvl9pPr>
      <a:extLst/>
    </p:bodyStyle>
    <p:otherStyle>
      <a:lvl1pPr marL="0" algn="l" rtl="0" eaLnBrk="1" latinLnBrk="0" hangingPunct="1">
        <a:defRPr kumimoji="0" lang="bg-BG" kern="1200">
          <a:solidFill>
            <a:schemeClr val="tx1"/>
          </a:solidFill>
          <a:latin typeface="+mn-lt"/>
          <a:ea typeface="+mn-ea"/>
          <a:cs typeface="+mn-cs"/>
        </a:defRPr>
      </a:lvl1pPr>
      <a:lvl2pPr marL="457200" algn="l" rtl="0" eaLnBrk="1" latinLnBrk="0" hangingPunct="1">
        <a:defRPr kumimoji="0" lang="bg-BG" kern="1200">
          <a:solidFill>
            <a:schemeClr val="tx1"/>
          </a:solidFill>
          <a:latin typeface="+mn-lt"/>
          <a:ea typeface="+mn-ea"/>
          <a:cs typeface="+mn-cs"/>
        </a:defRPr>
      </a:lvl2pPr>
      <a:lvl3pPr marL="914400" algn="l" rtl="0" eaLnBrk="1" latinLnBrk="0" hangingPunct="1">
        <a:defRPr kumimoji="0" lang="bg-BG" kern="1200">
          <a:solidFill>
            <a:schemeClr val="tx1"/>
          </a:solidFill>
          <a:latin typeface="+mn-lt"/>
          <a:ea typeface="+mn-ea"/>
          <a:cs typeface="+mn-cs"/>
        </a:defRPr>
      </a:lvl3pPr>
      <a:lvl4pPr marL="1371600" algn="l" rtl="0" eaLnBrk="1" latinLnBrk="0" hangingPunct="1">
        <a:defRPr kumimoji="0" lang="bg-BG" kern="1200">
          <a:solidFill>
            <a:schemeClr val="tx1"/>
          </a:solidFill>
          <a:latin typeface="+mn-lt"/>
          <a:ea typeface="+mn-ea"/>
          <a:cs typeface="+mn-cs"/>
        </a:defRPr>
      </a:lvl4pPr>
      <a:lvl5pPr marL="1828800" algn="l" rtl="0" eaLnBrk="1" latinLnBrk="0" hangingPunct="1">
        <a:defRPr kumimoji="0" lang="bg-BG" kern="1200">
          <a:solidFill>
            <a:schemeClr val="tx1"/>
          </a:solidFill>
          <a:latin typeface="+mn-lt"/>
          <a:ea typeface="+mn-ea"/>
          <a:cs typeface="+mn-cs"/>
        </a:defRPr>
      </a:lvl5pPr>
      <a:lvl6pPr marL="2286000" algn="l" rtl="0" eaLnBrk="1" latinLnBrk="0" hangingPunct="1">
        <a:defRPr kumimoji="0" lang="bg-BG" kern="1200">
          <a:solidFill>
            <a:schemeClr val="tx1"/>
          </a:solidFill>
          <a:latin typeface="+mn-lt"/>
          <a:ea typeface="+mn-ea"/>
          <a:cs typeface="+mn-cs"/>
        </a:defRPr>
      </a:lvl6pPr>
      <a:lvl7pPr marL="2743200" algn="l" rtl="0" eaLnBrk="1" latinLnBrk="0" hangingPunct="1">
        <a:defRPr kumimoji="0" lang="bg-BG" kern="1200">
          <a:solidFill>
            <a:schemeClr val="tx1"/>
          </a:solidFill>
          <a:latin typeface="+mn-lt"/>
          <a:ea typeface="+mn-ea"/>
          <a:cs typeface="+mn-cs"/>
        </a:defRPr>
      </a:lvl7pPr>
      <a:lvl8pPr marL="3200400" algn="l" rtl="0" eaLnBrk="1" latinLnBrk="0" hangingPunct="1">
        <a:defRPr kumimoji="0" lang="bg-BG" kern="1200">
          <a:solidFill>
            <a:schemeClr val="tx1"/>
          </a:solidFill>
          <a:latin typeface="+mn-lt"/>
          <a:ea typeface="+mn-ea"/>
          <a:cs typeface="+mn-cs"/>
        </a:defRPr>
      </a:lvl8pPr>
      <a:lvl9pPr marL="3657600" algn="l" rtl="0" eaLnBrk="1" latinLnBrk="0" hangingPunct="1">
        <a:defRPr kumimoji="0" lang="bg-BG"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лавие 9"/>
          <p:cNvSpPr>
            <a:spLocks noGrp="1"/>
          </p:cNvSpPr>
          <p:nvPr>
            <p:ph type="title"/>
          </p:nvPr>
        </p:nvSpPr>
        <p:spPr>
          <a:xfrm>
            <a:off x="914400" y="0"/>
            <a:ext cx="7772400" cy="6629400"/>
          </a:xfrm>
        </p:spPr>
        <p:txBody>
          <a:bodyPr/>
          <a:lstStyle/>
          <a:p>
            <a:r>
              <a:rPr lang="bg-BG" sz="1400" dirty="0" smtClean="0"/>
              <a:t>Както видяхме във по</a:t>
            </a:r>
            <a:r>
              <a:rPr lang="en-US" sz="1400" dirty="0" smtClean="0"/>
              <a:t>-</a:t>
            </a:r>
            <a:r>
              <a:rPr lang="bg-BG" sz="1400" dirty="0" smtClean="0"/>
              <a:t>ранните глави,има няколко мерки на централната тенденция</a:t>
            </a:r>
            <a:br>
              <a:rPr lang="bg-BG" sz="1400" dirty="0" smtClean="0"/>
            </a:br>
            <a:r>
              <a:rPr lang="bg-BG" sz="1400" dirty="0" smtClean="0"/>
              <a:t>на променливи данни.Алтернатива на пробата е средата и контролната </a:t>
            </a:r>
            <a:r>
              <a:rPr lang="bg-BG" sz="1400" dirty="0" err="1" smtClean="0"/>
              <a:t>диграма</a:t>
            </a:r>
            <a:r>
              <a:rPr lang="bg-BG" sz="1400" dirty="0" smtClean="0"/>
              <a:t> за това </a:t>
            </a:r>
            <a:br>
              <a:rPr lang="bg-BG" sz="1400" dirty="0" smtClean="0"/>
            </a:br>
            <a:r>
              <a:rPr lang="bg-BG" sz="1400" dirty="0" smtClean="0"/>
              <a:t>може да бъде използвана на мястото на средната диаграма.Най-удобният метод за </a:t>
            </a:r>
            <a:br>
              <a:rPr lang="bg-BG" sz="1400" dirty="0" smtClean="0"/>
            </a:br>
            <a:r>
              <a:rPr lang="bg-BG" sz="1400" dirty="0" smtClean="0"/>
              <a:t>производство на средната диаграма е да се </a:t>
            </a:r>
            <a:r>
              <a:rPr lang="bg-BG" sz="1400" dirty="0" err="1" smtClean="0"/>
              <a:t>въведът</a:t>
            </a:r>
            <a:r>
              <a:rPr lang="bg-BG" sz="1400" dirty="0" smtClean="0"/>
              <a:t> индивидуални стойности за всяка проба</a:t>
            </a:r>
            <a:br>
              <a:rPr lang="bg-BG" sz="1400" dirty="0" smtClean="0"/>
            </a:br>
            <a:r>
              <a:rPr lang="bg-BG" sz="1400" dirty="0" smtClean="0"/>
              <a:t>във вертикална линия и тя да „позвъни“ на средната-средната стойност на предмета.Това</a:t>
            </a:r>
            <a:br>
              <a:rPr lang="bg-BG" sz="1400" dirty="0" smtClean="0"/>
            </a:br>
            <a:r>
              <a:rPr lang="bg-BG" sz="1400" dirty="0" smtClean="0"/>
              <a:t>беше използвано за генериране на графиката показана във фигура 7.4 която се получава от данните изобразени по различен начин на фигура 7.1.Този метод е удобен за странни (нечетни) брой образци.Позволява на допустимите  отклонения да се покажат на диаграмата при условие че обработените данни са нормално разпределени.Ограниченията за контрол на таблици от този вид графики могат да бъдат изчислени от средни пробни диапазони“ който осигуряват мярката за разпространението на процеса.</a:t>
            </a:r>
            <a:r>
              <a:rPr lang="bg-BG" sz="1400" dirty="0" err="1" smtClean="0"/>
              <a:t>Grand</a:t>
            </a:r>
            <a:r>
              <a:rPr lang="bg-BG" sz="1400" dirty="0" smtClean="0"/>
              <a:t> </a:t>
            </a:r>
            <a:r>
              <a:rPr lang="bg-BG" sz="1400" dirty="0" err="1" smtClean="0"/>
              <a:t>or</a:t>
            </a:r>
            <a:r>
              <a:rPr lang="bg-BG" sz="1400" dirty="0" smtClean="0"/>
              <a:t> </a:t>
            </a:r>
            <a:r>
              <a:rPr lang="bg-BG" sz="1400" dirty="0" err="1" smtClean="0"/>
              <a:t>Process</a:t>
            </a:r>
            <a:r>
              <a:rPr lang="bg-BG" sz="1400" dirty="0" smtClean="0"/>
              <a:t> </a:t>
            </a:r>
            <a:r>
              <a:rPr lang="bg-BG" sz="1400" dirty="0" err="1" smtClean="0"/>
              <a:t>Median</a:t>
            </a:r>
            <a:r>
              <a:rPr lang="bg-BG" sz="1400" dirty="0" smtClean="0"/>
              <a:t> (≈</a:t>
            </a:r>
            <a:r>
              <a:rPr lang="bg-BG" sz="1400" i="1" dirty="0" smtClean="0"/>
              <a:t>X </a:t>
            </a:r>
            <a:r>
              <a:rPr lang="bg-BG" sz="1400" dirty="0" smtClean="0"/>
              <a:t>)-медианата от пробната медиана- </a:t>
            </a:r>
            <a:r>
              <a:rPr lang="bg-BG" sz="1400" dirty="0" err="1" smtClean="0"/>
              <a:t>the</a:t>
            </a:r>
            <a:r>
              <a:rPr lang="bg-BG" sz="1400" dirty="0" smtClean="0"/>
              <a:t> </a:t>
            </a:r>
            <a:r>
              <a:rPr lang="bg-BG" sz="1400" dirty="0" err="1" smtClean="0"/>
              <a:t>Median</a:t>
            </a:r>
            <a:r>
              <a:rPr lang="bg-BG" sz="1400" dirty="0" smtClean="0"/>
              <a:t> </a:t>
            </a:r>
            <a:r>
              <a:rPr lang="bg-BG" sz="1400" dirty="0" err="1" smtClean="0"/>
              <a:t>Range</a:t>
            </a:r>
            <a:r>
              <a:rPr lang="bg-BG" sz="1400" dirty="0" smtClean="0"/>
              <a:t> (~</a:t>
            </a:r>
            <a:r>
              <a:rPr lang="bg-BG" sz="1400" i="1" dirty="0" smtClean="0"/>
              <a:t>R</a:t>
            </a:r>
            <a:r>
              <a:rPr lang="bg-BG" sz="1400" dirty="0" smtClean="0"/>
              <a:t>) – медианата от пробните диапазони за партидата </a:t>
            </a:r>
            <a:r>
              <a:rPr lang="bg-BG" sz="1400" dirty="0" err="1" smtClean="0"/>
              <a:t>хербицидни</a:t>
            </a:r>
            <a:r>
              <a:rPr lang="bg-BG" sz="1400" dirty="0" smtClean="0"/>
              <a:t> данни изобразени на </a:t>
            </a:r>
            <a:r>
              <a:rPr lang="bg-BG" sz="1400" dirty="0" err="1" smtClean="0"/>
              <a:t>предходящата</a:t>
            </a:r>
            <a:r>
              <a:rPr lang="bg-BG" sz="1400" dirty="0" smtClean="0"/>
              <a:t> фигура 7.1 са 6.401 % и 0.0085% съответно.</a:t>
            </a:r>
            <a:br>
              <a:rPr lang="bg-BG" sz="1400" dirty="0" smtClean="0"/>
            </a:br>
            <a:r>
              <a:rPr lang="bg-BG" sz="1400" dirty="0" smtClean="0"/>
              <a:t>Контролните граници за средната диаграма са изчислявани по подобен начин на тези,за средната диаграма , и използване на факторите A4 </a:t>
            </a:r>
            <a:r>
              <a:rPr lang="bg-BG" sz="1400" dirty="0" err="1" smtClean="0"/>
              <a:t>and</a:t>
            </a:r>
            <a:r>
              <a:rPr lang="bg-BG" sz="1400" dirty="0" smtClean="0"/>
              <a:t> 2/3A4</a:t>
            </a:r>
            <a:r>
              <a:rPr lang="bg-BG" sz="1400" dirty="0" smtClean="0"/>
              <a:t>.</a:t>
            </a:r>
            <a:r>
              <a:rPr lang="bg-BG" sz="1400" dirty="0" smtClean="0"/>
              <a:t> Следователно следната диаграма на действие се появява при </a:t>
            </a:r>
            <a:br>
              <a:rPr lang="bg-BG" sz="1400" dirty="0" smtClean="0"/>
            </a:br>
            <a:r>
              <a:rPr lang="bg-BG" sz="1400" dirty="0" smtClean="0"/>
              <a:t>                                  ≈</a:t>
            </a:r>
            <a:r>
              <a:rPr lang="bg-BG" sz="1400" i="1" dirty="0" smtClean="0"/>
              <a:t>X</a:t>
            </a:r>
            <a:r>
              <a:rPr lang="bg-BG" sz="1400" dirty="0" smtClean="0"/>
              <a:t>± A4~</a:t>
            </a:r>
            <a:r>
              <a:rPr lang="bg-BG" sz="1400" i="1" dirty="0" smtClean="0"/>
              <a:t>R</a:t>
            </a:r>
            <a:r>
              <a:rPr lang="bg-BG" sz="1400" dirty="0" smtClean="0"/>
              <a:t>,</a:t>
            </a:r>
            <a:br>
              <a:rPr lang="bg-BG" sz="1400" dirty="0" smtClean="0"/>
            </a:br>
            <a:r>
              <a:rPr lang="bg-BG" sz="1400" dirty="0" smtClean="0"/>
              <a:t>  И предупредителните линии при </a:t>
            </a:r>
            <a:br>
              <a:rPr lang="bg-BG" sz="1400" dirty="0" smtClean="0"/>
            </a:br>
            <a:r>
              <a:rPr lang="bg-BG" sz="1400" dirty="0" smtClean="0"/>
              <a:t>                                  ≈</a:t>
            </a:r>
            <a:r>
              <a:rPr lang="bg-BG" sz="1400" i="1" dirty="0" smtClean="0"/>
              <a:t>X</a:t>
            </a:r>
            <a:r>
              <a:rPr lang="bg-BG" sz="1400" dirty="0" smtClean="0"/>
              <a:t>± 2/3A4~</a:t>
            </a:r>
            <a:r>
              <a:rPr lang="bg-BG" sz="1400" i="1" dirty="0" smtClean="0"/>
              <a:t>R</a:t>
            </a:r>
            <a:r>
              <a:rPr lang="bg-BG" sz="1400" dirty="0" smtClean="0"/>
              <a:t>.</a:t>
            </a:r>
            <a:br>
              <a:rPr lang="bg-BG" sz="1400" dirty="0" smtClean="0"/>
            </a:br>
            <a:r>
              <a:rPr lang="bg-BG" sz="1400" dirty="0" smtClean="0"/>
              <a:t>Ползването на фактори които са възпроизведени в приложение Д изискват пробите да са взети от процес с нормално </a:t>
            </a:r>
            <a:r>
              <a:rPr lang="bg-BG" sz="1400" dirty="0" err="1" smtClean="0"/>
              <a:t>разпределние</a:t>
            </a:r>
            <a:r>
              <a:rPr lang="bg-BG" sz="1400" dirty="0" smtClean="0"/>
              <a:t>.А на таблицата от медианата следва да бъде придружена от редица диаграми,така че разпространението на процеса да се контролира.В такива случаи се допуска изчисляване на ограничения обхват от средната проба ~</a:t>
            </a:r>
            <a:r>
              <a:rPr lang="bg-BG" sz="1400" i="1" dirty="0" smtClean="0"/>
              <a:t>R </a:t>
            </a:r>
            <a:r>
              <a:rPr lang="bg-BG" sz="1400" dirty="0" smtClean="0"/>
              <a:t>отколкото от средната гама </a:t>
            </a:r>
            <a:r>
              <a:rPr lang="bg-BG" sz="1400" i="1" dirty="0" smtClean="0"/>
              <a:t>R</a:t>
            </a:r>
            <a:r>
              <a:rPr lang="bg-BG" sz="1400" dirty="0" smtClean="0"/>
              <a:t>.Факторите за това са дадени в приложение Д  и използвани както следва :</a:t>
            </a:r>
            <a:br>
              <a:rPr lang="bg-BG" sz="1400" dirty="0" smtClean="0"/>
            </a:br>
            <a:r>
              <a:rPr lang="bg-BG" sz="1400" dirty="0" smtClean="0"/>
              <a:t/>
            </a:r>
            <a:br>
              <a:rPr lang="bg-BG" sz="1400" dirty="0" smtClean="0"/>
            </a:br>
            <a:r>
              <a:rPr lang="bg-BG" sz="1400" dirty="0" smtClean="0"/>
              <a:t>                          </a:t>
            </a:r>
            <a:r>
              <a:rPr lang="bg-BG" sz="1400" dirty="0" err="1" smtClean="0"/>
              <a:t>Action</a:t>
            </a:r>
            <a:r>
              <a:rPr lang="bg-BG" sz="1400" dirty="0" smtClean="0"/>
              <a:t> </a:t>
            </a:r>
            <a:r>
              <a:rPr lang="bg-BG" sz="1400" dirty="0" err="1" smtClean="0"/>
              <a:t>Line</a:t>
            </a:r>
            <a:r>
              <a:rPr lang="bg-BG" sz="1400" dirty="0" smtClean="0"/>
              <a:t> </a:t>
            </a:r>
            <a:r>
              <a:rPr lang="bg-BG" sz="1400" dirty="0" err="1" smtClean="0"/>
              <a:t>at</a:t>
            </a:r>
            <a:r>
              <a:rPr lang="bg-BG" sz="1400" dirty="0" smtClean="0"/>
              <a:t> </a:t>
            </a:r>
            <a:r>
              <a:rPr lang="bg-BG" sz="1400" dirty="0" err="1" smtClean="0"/>
              <a:t>Dm</a:t>
            </a:r>
            <a:r>
              <a:rPr lang="bg-BG" sz="1400" dirty="0" smtClean="0"/>
              <a:t>.001~</a:t>
            </a:r>
            <a:r>
              <a:rPr lang="bg-BG" sz="1400" i="1" dirty="0" smtClean="0"/>
              <a:t>R </a:t>
            </a:r>
            <a:r>
              <a:rPr lang="bg-BG" sz="1400" dirty="0" smtClean="0"/>
              <a:t/>
            </a:r>
            <a:br>
              <a:rPr lang="bg-BG" sz="1400" dirty="0" smtClean="0"/>
            </a:br>
            <a:r>
              <a:rPr lang="bg-BG" sz="1400" dirty="0" smtClean="0"/>
              <a:t>                          </a:t>
            </a:r>
            <a:r>
              <a:rPr lang="bg-BG" sz="1400" dirty="0" err="1" smtClean="0"/>
              <a:t>Warning</a:t>
            </a:r>
            <a:r>
              <a:rPr lang="bg-BG" sz="1400" dirty="0" smtClean="0"/>
              <a:t> </a:t>
            </a:r>
            <a:r>
              <a:rPr lang="bg-BG" sz="1400" dirty="0" err="1" smtClean="0"/>
              <a:t>Line</a:t>
            </a:r>
            <a:r>
              <a:rPr lang="bg-BG" sz="1400" dirty="0" smtClean="0"/>
              <a:t> </a:t>
            </a:r>
            <a:r>
              <a:rPr lang="bg-BG" sz="1400" dirty="0" err="1" smtClean="0"/>
              <a:t>at</a:t>
            </a:r>
            <a:r>
              <a:rPr lang="bg-BG" sz="1400" dirty="0" smtClean="0"/>
              <a:t> </a:t>
            </a:r>
            <a:r>
              <a:rPr lang="bg-BG" sz="1400" dirty="0" err="1" smtClean="0"/>
              <a:t>Dm</a:t>
            </a:r>
            <a:r>
              <a:rPr lang="bg-BG" sz="1400" dirty="0" smtClean="0"/>
              <a:t>.025~</a:t>
            </a:r>
            <a:r>
              <a:rPr lang="bg-BG" sz="1400" i="1" dirty="0" smtClean="0"/>
              <a:t>R</a:t>
            </a:r>
            <a:r>
              <a:rPr lang="bg-BG" sz="1400" dirty="0" smtClean="0"/>
              <a:t>.</a:t>
            </a:r>
            <a:br>
              <a:rPr lang="bg-BG" sz="1400" dirty="0" smtClean="0"/>
            </a:br>
            <a:endParaRPr lang="bg-BG" sz="1400" dirty="0"/>
          </a:p>
        </p:txBody>
      </p:sp>
      <p:pic>
        <p:nvPicPr>
          <p:cNvPr id="11" name="Картина 10" descr="asd"/>
          <p:cNvPicPr/>
          <p:nvPr/>
        </p:nvPicPr>
        <p:blipFill>
          <a:blip r:embed="rId3" cstate="print"/>
          <a:srcRect/>
          <a:stretch>
            <a:fillRect/>
          </a:stretch>
        </p:blipFill>
        <p:spPr bwMode="auto">
          <a:xfrm>
            <a:off x="3352800" y="4343400"/>
            <a:ext cx="53340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90600" y="0"/>
            <a:ext cx="7772400" cy="6858000"/>
          </a:xfrm>
        </p:spPr>
        <p:txBody>
          <a:bodyPr/>
          <a:lstStyle/>
          <a:p>
            <a:r>
              <a:rPr lang="bg-BG" sz="1400" dirty="0" smtClean="0"/>
              <a:t>ДРУГИ ВИДОВЕ КОНТРОЛ ЗА ПРОМЕНЛИВИ</a:t>
            </a:r>
            <a:br>
              <a:rPr lang="bg-BG" sz="1400" dirty="0" smtClean="0"/>
            </a:br>
            <a:r>
              <a:rPr lang="bg-BG" sz="1400" dirty="0" smtClean="0"/>
              <a:t/>
            </a:r>
            <a:br>
              <a:rPr lang="bg-BG" sz="1400" dirty="0" smtClean="0"/>
            </a:br>
            <a:r>
              <a:rPr lang="bg-BG" sz="1400" dirty="0" smtClean="0"/>
              <a:t>предимството от използването на пробна медиана е че предишните са лесни за намиране, особено за нечетните модели на мострите където начинът на обикаляне на отделните </a:t>
            </a:r>
            <a:r>
              <a:rPr lang="bg-BG" sz="1400" dirty="0" err="1" smtClean="0"/>
              <a:t>елементни</a:t>
            </a:r>
            <a:r>
              <a:rPr lang="bg-BG" sz="1400" dirty="0" smtClean="0"/>
              <a:t> стойности на графиката се използват.Няма участваща аритметика.Основният недостатък обаче е че средната не взема степента на екстремни стойности-най високите и най-ниските.По този начин медианите с две проби по надолу са идентични въпреки че разпространението на резултатът е очевидно </a:t>
            </a:r>
            <a:r>
              <a:rPr lang="bg-BG" sz="1400" dirty="0" smtClean="0"/>
              <a:t>различен.Пробата </a:t>
            </a:r>
            <a:r>
              <a:rPr lang="bg-BG" sz="1400" dirty="0" smtClean="0"/>
              <a:t>има за цел да се осигури по </a:t>
            </a:r>
            <a:r>
              <a:rPr lang="en-US" sz="1400" dirty="0" smtClean="0"/>
              <a:t/>
            </a:r>
            <a:br>
              <a:rPr lang="en-US" sz="1400" dirty="0" smtClean="0"/>
            </a:br>
            <a:r>
              <a:rPr lang="bg-BG" sz="1400" dirty="0" smtClean="0"/>
              <a:t>измерител на централната тенденция.	</a:t>
            </a:r>
            <a:br>
              <a:rPr lang="bg-BG" sz="1400" dirty="0" smtClean="0"/>
            </a:br>
            <a:r>
              <a:rPr lang="bg-BG" sz="1400" dirty="0" smtClean="0"/>
              <a:t> </a:t>
            </a:r>
            <a:br>
              <a:rPr lang="bg-BG"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bg-BG" sz="1400" dirty="0" smtClean="0"/>
              <a:t>Този </a:t>
            </a:r>
            <a:r>
              <a:rPr lang="bg-BG" sz="1400" dirty="0" smtClean="0"/>
              <a:t>неуспех на медианата да даде тежест на екстремните стойности може да бъде и предимство в ситуации в който големите различия в стойностите (тоест измервания с необичайно ниски или необичайно високи стойности) трябва да бъдат третирани с голямо (особено) внимание.Техника подобна на </a:t>
            </a:r>
            <a:r>
              <a:rPr lang="bg-BG" sz="1400" dirty="0" err="1" smtClean="0"/>
              <a:t>медианната</a:t>
            </a:r>
            <a:r>
              <a:rPr lang="bg-BG" sz="1400" dirty="0" smtClean="0"/>
              <a:t> таблица е графиката за среден клас.</a:t>
            </a:r>
            <a:br>
              <a:rPr lang="bg-BG" sz="1400" dirty="0" smtClean="0"/>
            </a:br>
            <a:r>
              <a:rPr lang="bg-BG" sz="1400" dirty="0" smtClean="0"/>
              <a:t>Средата на диапазона на една проба може да се  определи чрез изчисляването на средата на най-ниските и най-високите стойности.Средния клас (М) на проба от пет : 553,555,561,554,551, е :</a:t>
            </a:r>
            <a:br>
              <a:rPr lang="bg-BG"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bg-BG" sz="1400" dirty="0" smtClean="0"/>
              <a:t>Централната </a:t>
            </a:r>
            <a:r>
              <a:rPr lang="bg-BG" sz="1400" dirty="0" smtClean="0"/>
              <a:t>линия на средния клас на контролната таблица е медиана на таблицата за средния клас. </a:t>
            </a:r>
            <a:r>
              <a:rPr lang="bg-BG" sz="1400" i="1" dirty="0" smtClean="0"/>
              <a:t>M</a:t>
            </a:r>
            <a:r>
              <a:rPr lang="bg-BG" sz="1400" dirty="0" smtClean="0"/>
              <a:t>R. Оценката за процеса на разпространение отново се дава от медианата на пробните вариации и </a:t>
            </a:r>
            <a:r>
              <a:rPr lang="bg-BG" sz="1400" dirty="0" err="1" smtClean="0"/>
              <a:t>конролните</a:t>
            </a:r>
            <a:r>
              <a:rPr lang="bg-BG" sz="1400" dirty="0" smtClean="0"/>
              <a:t> граници са изчислени по подобен начин на тези от средната диаграма.</a:t>
            </a:r>
            <a:br>
              <a:rPr lang="bg-BG" sz="1400" dirty="0" smtClean="0"/>
            </a:br>
            <a:r>
              <a:rPr lang="bg-BG" sz="1400" dirty="0" smtClean="0"/>
              <a:t/>
            </a:r>
            <a:br>
              <a:rPr lang="bg-BG" sz="1400" dirty="0" smtClean="0"/>
            </a:br>
            <a:r>
              <a:rPr lang="bg-BG" sz="1400" dirty="0" smtClean="0"/>
              <a:t>          </a:t>
            </a:r>
            <a:r>
              <a:rPr lang="bg-BG" sz="1400" dirty="0" err="1" smtClean="0"/>
              <a:t>Action</a:t>
            </a:r>
            <a:r>
              <a:rPr lang="bg-BG" sz="1400" dirty="0" smtClean="0"/>
              <a:t> </a:t>
            </a:r>
            <a:r>
              <a:rPr lang="bg-BG" sz="1400" dirty="0" err="1" smtClean="0"/>
              <a:t>Lines</a:t>
            </a:r>
            <a:r>
              <a:rPr lang="bg-BG" sz="1400" dirty="0" smtClean="0"/>
              <a:t> </a:t>
            </a:r>
            <a:r>
              <a:rPr lang="bg-BG" sz="1400" dirty="0" err="1" smtClean="0"/>
              <a:t>at~</a:t>
            </a:r>
            <a:r>
              <a:rPr lang="bg-BG" sz="1400" i="1" dirty="0" err="1" smtClean="0"/>
              <a:t>M</a:t>
            </a:r>
            <a:r>
              <a:rPr lang="bg-BG" sz="1400" dirty="0" err="1" smtClean="0"/>
              <a:t>R</a:t>
            </a:r>
            <a:r>
              <a:rPr lang="bg-BG" sz="1400" dirty="0" smtClean="0"/>
              <a:t> ± A4~</a:t>
            </a:r>
            <a:r>
              <a:rPr lang="bg-BG" sz="1400" i="1" dirty="0" smtClean="0"/>
              <a:t>R</a:t>
            </a:r>
            <a:r>
              <a:rPr lang="bg-BG" sz="1400" dirty="0" smtClean="0"/>
              <a:t/>
            </a:r>
            <a:br>
              <a:rPr lang="bg-BG" sz="1400" dirty="0" smtClean="0"/>
            </a:br>
            <a:r>
              <a:rPr lang="bg-BG" sz="1400" dirty="0" smtClean="0"/>
              <a:t>          </a:t>
            </a:r>
            <a:r>
              <a:rPr lang="bg-BG" sz="1400" dirty="0" err="1" smtClean="0"/>
              <a:t>Warning</a:t>
            </a:r>
            <a:r>
              <a:rPr lang="bg-BG" sz="1400" dirty="0" smtClean="0"/>
              <a:t> </a:t>
            </a:r>
            <a:r>
              <a:rPr lang="bg-BG" sz="1400" dirty="0" err="1" smtClean="0"/>
              <a:t>Lines</a:t>
            </a:r>
            <a:r>
              <a:rPr lang="bg-BG" sz="1400" dirty="0" smtClean="0"/>
              <a:t> </a:t>
            </a:r>
            <a:r>
              <a:rPr lang="bg-BG" sz="1400" dirty="0" err="1" smtClean="0"/>
              <a:t>at~</a:t>
            </a:r>
            <a:r>
              <a:rPr lang="bg-BG" sz="1400" i="1" dirty="0" err="1" smtClean="0"/>
              <a:t>M</a:t>
            </a:r>
            <a:r>
              <a:rPr lang="bg-BG" sz="1400" dirty="0" err="1" smtClean="0"/>
              <a:t>R</a:t>
            </a:r>
            <a:r>
              <a:rPr lang="bg-BG" sz="1400" dirty="0" smtClean="0"/>
              <a:t> ±2/3A4~</a:t>
            </a:r>
            <a:br>
              <a:rPr lang="bg-BG" sz="1400" dirty="0" smtClean="0"/>
            </a:br>
            <a:endParaRPr lang="bg-BG" sz="1400" dirty="0"/>
          </a:p>
        </p:txBody>
      </p:sp>
      <p:pic>
        <p:nvPicPr>
          <p:cNvPr id="3" name="Картина 2"/>
          <p:cNvPicPr/>
          <p:nvPr/>
        </p:nvPicPr>
        <p:blipFill>
          <a:blip r:embed="rId2" cstate="print"/>
          <a:srcRect/>
          <a:stretch>
            <a:fillRect/>
          </a:stretch>
        </p:blipFill>
        <p:spPr bwMode="auto">
          <a:xfrm>
            <a:off x="990600" y="1828800"/>
            <a:ext cx="7467600" cy="1400175"/>
          </a:xfrm>
          <a:prstGeom prst="rect">
            <a:avLst/>
          </a:prstGeom>
          <a:noFill/>
          <a:ln w="9525">
            <a:noFill/>
            <a:miter lim="800000"/>
            <a:headEnd/>
            <a:tailEnd/>
          </a:ln>
        </p:spPr>
      </p:pic>
      <p:pic>
        <p:nvPicPr>
          <p:cNvPr id="4" name="Картина 3"/>
          <p:cNvPicPr/>
          <p:nvPr/>
        </p:nvPicPr>
        <p:blipFill>
          <a:blip r:embed="rId3" cstate="print"/>
          <a:srcRect/>
          <a:stretch>
            <a:fillRect/>
          </a:stretch>
        </p:blipFill>
        <p:spPr bwMode="auto">
          <a:xfrm>
            <a:off x="1066800" y="4419600"/>
            <a:ext cx="7467600" cy="952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14400" y="0"/>
            <a:ext cx="7772400" cy="6858000"/>
          </a:xfrm>
        </p:spPr>
        <p:txBody>
          <a:bodyPr/>
          <a:lstStyle/>
          <a:p>
            <a:r>
              <a:rPr lang="bg-BG" sz="1400" dirty="0" smtClean="0"/>
              <a:t>Някои качествени характеристики показват промяна , която произтича от повече от един </a:t>
            </a:r>
            <a:r>
              <a:rPr lang="bg-BG" sz="1400" dirty="0" err="1" smtClean="0"/>
              <a:t>источник</a:t>
            </a:r>
            <a:r>
              <a:rPr lang="bg-BG" sz="1400" dirty="0" smtClean="0"/>
              <a:t>.Като пример ако се оформят цилиндрични пръчки техните диаметри могат да варират от парче на парче и по дължината на всяка пръчка благодарение на тънкостта им.</a:t>
            </a:r>
            <a:br>
              <a:rPr lang="bg-BG" sz="1400" dirty="0" smtClean="0"/>
            </a:br>
            <a:r>
              <a:rPr lang="bg-BG" sz="1400" dirty="0" smtClean="0"/>
              <a:t>Освен това измененията в диаметъра може да се дължат отчасти на овалността на всяка пръчка.Такова множество вариации може да </a:t>
            </a:r>
            <a:r>
              <a:rPr lang="bg-BG" sz="1400" dirty="0" err="1" smtClean="0"/>
              <a:t>мъде</a:t>
            </a:r>
            <a:r>
              <a:rPr lang="bg-BG" sz="1400" dirty="0" smtClean="0"/>
              <a:t> поставено в няколко „вари-диаграми“</a:t>
            </a:r>
            <a:br>
              <a:rPr lang="bg-BG" sz="1400" dirty="0" smtClean="0"/>
            </a:br>
            <a:r>
              <a:rPr lang="bg-BG" sz="1400" dirty="0" smtClean="0"/>
              <a:t/>
            </a:r>
            <a:br>
              <a:rPr lang="bg-BG" sz="1400" dirty="0" smtClean="0"/>
            </a:br>
            <a:r>
              <a:rPr lang="bg-BG" sz="1400" dirty="0" smtClean="0"/>
              <a:t>Други видове контролни диаграми за променливи.</a:t>
            </a:r>
            <a:br>
              <a:rPr lang="bg-BG" sz="1400" dirty="0" smtClean="0"/>
            </a:br>
            <a:r>
              <a:rPr lang="bg-BG" sz="1400" dirty="0" smtClean="0"/>
              <a:t> </a:t>
            </a:r>
            <a:br>
              <a:rPr lang="bg-BG" sz="1400" dirty="0" smtClean="0"/>
            </a:br>
            <a:r>
              <a:rPr lang="bg-BG" sz="1400" dirty="0" smtClean="0"/>
              <a:t>В </a:t>
            </a:r>
            <a:r>
              <a:rPr lang="bg-BG" sz="1400" dirty="0" err="1" smtClean="0"/>
              <a:t>мулти-варационните</a:t>
            </a:r>
            <a:r>
              <a:rPr lang="bg-BG" sz="1400" dirty="0" smtClean="0"/>
              <a:t> диаграми </a:t>
            </a:r>
            <a:r>
              <a:rPr lang="bg-BG" sz="1400" dirty="0" err="1" smtClean="0"/>
              <a:t>спецификационните</a:t>
            </a:r>
            <a:r>
              <a:rPr lang="bg-BG" sz="1400" dirty="0" smtClean="0"/>
              <a:t> отклонения се използват като контролни граници.</a:t>
            </a:r>
            <a:r>
              <a:rPr lang="bg-BG" sz="1400" dirty="0" err="1" smtClean="0"/>
              <a:t>Облемът</a:t>
            </a:r>
            <a:r>
              <a:rPr lang="bg-BG" sz="1400" dirty="0" smtClean="0"/>
              <a:t> на извадките , от три до пет често се използват и резултатите са изобразени под формата на вертикални линии събиращи се в най-високите и най-ниските стойности на пробата като по този начин те представят </a:t>
            </a:r>
            <a:r>
              <a:rPr lang="bg-BG" sz="1400" dirty="0" err="1" smtClean="0"/>
              <a:t>пробех</a:t>
            </a:r>
            <a:r>
              <a:rPr lang="bg-BG" sz="1400" dirty="0" smtClean="0"/>
              <a:t> кръг.Пример за такава диаграма е използван за контрол на процеса на топлинна обработка и е изобразена в чертеж </a:t>
            </a: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bg-BG" sz="1400" dirty="0" smtClean="0"/>
              <a:t>ДРУГИ </a:t>
            </a:r>
            <a:r>
              <a:rPr lang="bg-BG" sz="1400" dirty="0" smtClean="0"/>
              <a:t>ВИДОВЕ КОНТРОЛНИ КЛАСАЦИИ ЗА ПРОМЕНЛИВИ.</a:t>
            </a:r>
            <a:br>
              <a:rPr lang="bg-BG" sz="1400" dirty="0" smtClean="0"/>
            </a:br>
            <a:r>
              <a:rPr lang="en-US" sz="1400" dirty="0" smtClean="0"/>
              <a:t/>
            </a:r>
            <a:br>
              <a:rPr lang="en-US" sz="1400" dirty="0" smtClean="0"/>
            </a:br>
            <a:r>
              <a:rPr lang="bg-BG" sz="1400" dirty="0" smtClean="0"/>
              <a:t>Колкото </a:t>
            </a:r>
            <a:r>
              <a:rPr lang="bg-BG" sz="1400" dirty="0" smtClean="0"/>
              <a:t>по дълги са линиите толкова повече вариации съществуват в пробата.Графиката показва драматично ефекта от корекция или отстраняване или намаляване на една основна причина за промяната.Техниката може да се използва и за да се </a:t>
            </a:r>
            <a:r>
              <a:rPr lang="bg-BG" sz="1400" dirty="0" err="1" smtClean="0"/>
              <a:t>покат</a:t>
            </a:r>
            <a:r>
              <a:rPr lang="bg-BG" sz="1400" dirty="0" smtClean="0"/>
              <a:t> вариации от типа на  част-партида, парче-парче, партида-промяна.Възможно е също и откриване на тенденции или плаващи.Фигура 7.5б </a:t>
            </a:r>
            <a:br>
              <a:rPr lang="bg-BG" sz="1400" dirty="0" smtClean="0"/>
            </a:br>
            <a:endParaRPr lang="bg-BG" sz="1400" dirty="0"/>
          </a:p>
        </p:txBody>
      </p:sp>
      <p:pic>
        <p:nvPicPr>
          <p:cNvPr id="3" name="Картина 2"/>
          <p:cNvPicPr/>
          <p:nvPr/>
        </p:nvPicPr>
        <p:blipFill>
          <a:blip r:embed="rId2" cstate="print"/>
          <a:srcRect/>
          <a:stretch>
            <a:fillRect/>
          </a:stretch>
        </p:blipFill>
        <p:spPr bwMode="auto">
          <a:xfrm>
            <a:off x="990600" y="2590800"/>
            <a:ext cx="7391400" cy="1752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14400" y="0"/>
            <a:ext cx="7772400" cy="6858000"/>
          </a:xfrm>
        </p:spPr>
        <p:txBody>
          <a:bodyPr/>
          <a:lstStyle/>
          <a:p>
            <a:r>
              <a:rPr lang="bg-BG" sz="1400" dirty="0" smtClean="0"/>
              <a:t>Фигура 7.5б </a:t>
            </a:r>
            <a:br>
              <a:rPr lang="bg-BG" sz="1400" dirty="0" smtClean="0"/>
            </a:br>
            <a:r>
              <a:rPr lang="bg-BG" sz="1400" dirty="0" smtClean="0"/>
              <a:t>изобразява всички тези приложения в измерването на диаметри на бутала..Първата част на таблицата показва че промяната в рамките на всяко бутало са много подобни и относително високи.Средната секция показва парче по парче </a:t>
            </a:r>
            <a:r>
              <a:rPr lang="bg-BG" sz="1400" dirty="0" err="1" smtClean="0"/>
              <a:t>вискои</a:t>
            </a:r>
            <a:r>
              <a:rPr lang="bg-BG" sz="1400" dirty="0" smtClean="0"/>
              <a:t> </a:t>
            </a:r>
            <a:r>
              <a:rPr lang="bg-BG" sz="1400" dirty="0" err="1" smtClean="0"/>
              <a:t>вариациино</a:t>
            </a:r>
            <a:r>
              <a:rPr lang="bg-BG" sz="1400" dirty="0" smtClean="0"/>
              <a:t> относително малки </a:t>
            </a:r>
            <a:r>
              <a:rPr lang="bg-BG" sz="1400" dirty="0" err="1" smtClean="0"/>
              <a:t>промяни</a:t>
            </a:r>
            <a:r>
              <a:rPr lang="bg-BG" sz="1400" dirty="0" smtClean="0"/>
              <a:t> във вариациите на всяко бутало.В последният раздел на таблицата ясно се показва тенденция за увеличаване на диаметъра с малко промяна в рамките на всяка фигура</a:t>
            </a:r>
            <a:br>
              <a:rPr lang="bg-BG" sz="1400" dirty="0" smtClean="0"/>
            </a:br>
            <a:r>
              <a:rPr lang="bg-BG" sz="1400" dirty="0" smtClean="0"/>
              <a:t>   Едно от </a:t>
            </a:r>
            <a:r>
              <a:rPr lang="bg-BG" sz="1400" dirty="0" err="1" smtClean="0"/>
              <a:t>проложенията</a:t>
            </a:r>
            <a:r>
              <a:rPr lang="bg-BG" sz="1400" dirty="0" smtClean="0"/>
              <a:t> на </a:t>
            </a:r>
            <a:r>
              <a:rPr lang="bg-BG" sz="1400" dirty="0" err="1" smtClean="0"/>
              <a:t>мути-варационните</a:t>
            </a:r>
            <a:r>
              <a:rPr lang="bg-BG" sz="1400" dirty="0" smtClean="0"/>
              <a:t> графики е в машиностроенето , </a:t>
            </a:r>
            <a:r>
              <a:rPr lang="bg-BG" sz="1400" dirty="0" err="1" smtClean="0"/>
              <a:t>автомобилката</a:t>
            </a:r>
            <a:r>
              <a:rPr lang="bg-BG" sz="1400" dirty="0" smtClean="0"/>
              <a:t> промишленост , отстраняване на повреди причинени заради оборудване или инструментална екипировка </a:t>
            </a:r>
            <a:br>
              <a:rPr lang="bg-BG" sz="1400" dirty="0" smtClean="0"/>
            </a:br>
            <a:r>
              <a:rPr lang="bg-BG" sz="1400" dirty="0" smtClean="0"/>
              <a:t>Използването на </a:t>
            </a:r>
            <a:r>
              <a:rPr lang="bg-BG" sz="1400" dirty="0" err="1" smtClean="0"/>
              <a:t>мулти</a:t>
            </a:r>
            <a:r>
              <a:rPr lang="bg-BG" sz="1400" dirty="0" smtClean="0"/>
              <a:t> – </a:t>
            </a:r>
            <a:r>
              <a:rPr lang="bg-BG" sz="1400" dirty="0" err="1" smtClean="0"/>
              <a:t>варационните</a:t>
            </a:r>
            <a:r>
              <a:rPr lang="bg-BG" sz="1400" dirty="0" smtClean="0"/>
              <a:t> графики може да доведе за откриването на причината на дефектни компоненти и части</a:t>
            </a:r>
            <a:r>
              <a:rPr lang="bg-BG" sz="1400" dirty="0" smtClean="0"/>
              <a:t>.</a:t>
            </a: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bg-BG" sz="1400" dirty="0" smtClean="0"/>
              <a:t>Фигура </a:t>
            </a:r>
            <a:r>
              <a:rPr lang="bg-BG" sz="1400" dirty="0" smtClean="0"/>
              <a:t>7.5с</a:t>
            </a:r>
            <a:br>
              <a:rPr lang="bg-BG" sz="1400" dirty="0" smtClean="0"/>
            </a:br>
            <a:r>
              <a:rPr lang="bg-BG" sz="1400" dirty="0" smtClean="0"/>
              <a:t> </a:t>
            </a: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bg-BG" sz="1400" dirty="0" smtClean="0"/>
              <a:t>показва </a:t>
            </a:r>
            <a:r>
              <a:rPr lang="bg-BG" sz="1400" dirty="0" smtClean="0"/>
              <a:t>как това може да се прилага за контрол на овал на </a:t>
            </a:r>
            <a:r>
              <a:rPr lang="bg-BG" sz="1400" dirty="0" err="1" smtClean="0"/>
              <a:t>осем-вретенен</a:t>
            </a:r>
            <a:r>
              <a:rPr lang="bg-BG" sz="1400" dirty="0" smtClean="0"/>
              <a:t> автоматичен струг.					</a:t>
            </a:r>
            <a:br>
              <a:rPr lang="bg-BG" sz="1400" dirty="0" smtClean="0"/>
            </a:br>
            <a:r>
              <a:rPr lang="en-US" sz="1400" dirty="0" smtClean="0"/>
              <a:t/>
            </a:r>
            <a:br>
              <a:rPr lang="en-US" sz="1400" dirty="0" smtClean="0"/>
            </a:br>
            <a:r>
              <a:rPr lang="bg-BG" sz="1400" dirty="0" smtClean="0"/>
              <a:t/>
            </a:r>
            <a:br>
              <a:rPr lang="bg-BG" sz="1400" dirty="0" smtClean="0"/>
            </a:br>
            <a:endParaRPr lang="bg-BG" sz="1400" dirty="0"/>
          </a:p>
        </p:txBody>
      </p:sp>
      <p:pic>
        <p:nvPicPr>
          <p:cNvPr id="3" name="Картина 2"/>
          <p:cNvPicPr/>
          <p:nvPr/>
        </p:nvPicPr>
        <p:blipFill>
          <a:blip r:embed="rId2" cstate="print"/>
          <a:srcRect/>
          <a:stretch>
            <a:fillRect/>
          </a:stretch>
        </p:blipFill>
        <p:spPr bwMode="auto">
          <a:xfrm>
            <a:off x="1905000" y="1981200"/>
            <a:ext cx="6705600" cy="1600200"/>
          </a:xfrm>
          <a:prstGeom prst="rect">
            <a:avLst/>
          </a:prstGeom>
          <a:noFill/>
          <a:ln w="9525">
            <a:noFill/>
            <a:miter lim="800000"/>
            <a:headEnd/>
            <a:tailEnd/>
          </a:ln>
        </p:spPr>
      </p:pic>
      <p:pic>
        <p:nvPicPr>
          <p:cNvPr id="4" name="Картина 3"/>
          <p:cNvPicPr/>
          <p:nvPr/>
        </p:nvPicPr>
        <p:blipFill>
          <a:blip r:embed="rId3" cstate="print"/>
          <a:srcRect/>
          <a:stretch>
            <a:fillRect/>
          </a:stretch>
        </p:blipFill>
        <p:spPr bwMode="auto">
          <a:xfrm>
            <a:off x="1905000" y="4038600"/>
            <a:ext cx="6705600" cy="21336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ducingPowerPoint2007">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IntroducingPowerPoint2007</Template>
  <TotalTime>0</TotalTime>
  <Words>59</Words>
  <Application>Microsoft Office PowerPoint</Application>
  <PresentationFormat>Презентация на цял екран (4:3)</PresentationFormat>
  <Paragraphs>5</Paragraphs>
  <Slides>4</Slides>
  <Notes>1</Notes>
  <HiddenSlides>0</HiddenSlides>
  <MMClips>0</MMClips>
  <ScaleCrop>false</ScaleCrop>
  <HeadingPairs>
    <vt:vector size="4" baseType="variant">
      <vt:variant>
        <vt:lpstr>Тема</vt:lpstr>
      </vt:variant>
      <vt:variant>
        <vt:i4>1</vt:i4>
      </vt:variant>
      <vt:variant>
        <vt:lpstr>Заглавия на слайдовете</vt:lpstr>
      </vt:variant>
      <vt:variant>
        <vt:i4>4</vt:i4>
      </vt:variant>
    </vt:vector>
  </HeadingPairs>
  <TitlesOfParts>
    <vt:vector size="5" baseType="lpstr">
      <vt:lpstr>IntroducingPowerPoint2007</vt:lpstr>
      <vt:lpstr>Както видяхме във по-ранните глави,има няколко мерки на централната тенденция на променливи данни.Алтернатива на пробата е средата и контролната диграма за това  може да бъде използвана на мястото на средната диаграма.Най-удобният метод за  производство на средната диаграма е да се въведът индивидуални стойности за всяка проба във вертикална линия и тя да „позвъни“ на средната-средната стойност на предмета.Това беше използвано за генериране на графиката показана във фигура 7.4 която се получава от данните изобразени по различен начин на фигура 7.1.Този метод е удобен за странни (нечетни) брой образци.Позволява на допустимите  отклонения да се покажат на диаграмата при условие че обработените данни са нормално разпределени.Ограниченията за контрол на таблици от този вид графики могат да бъдат изчислени от средни пробни диапазони“ който осигуряват мярката за разпространението на процеса.Grand or Process Median (≈X )-медианата от пробната медиана- the Median Range (~R) – медианата от пробните диапазони за партидата хербицидни данни изобразени на предходящата фигура 7.1 са 6.401 % и 0.0085% съответно. Контролните граници за средната диаграма са изчислявани по подобен начин на тези,за средната диаграма , и използване на факторите A4 and 2/3A4. Следователно следната диаграма на действие се появява при                                    ≈X± A4~R,   И предупредителните линии при                                    ≈X± 2/3A4~R. Ползването на фактори които са възпроизведени в приложение Д изискват пробите да са взети от процес с нормално разпределние.А на таблицата от медианата следва да бъде придружена от редица диаграми,така че разпространението на процеса да се контролира.В такива случаи се допуска изчисляване на ограничения обхват от средната проба ~R отколкото от средната гама R.Факторите за това са дадени в приложение Д  и използвани както следва :                            Action Line at Dm.001~R                            Warning Line at Dm.025~R. </vt:lpstr>
      <vt:lpstr>ДРУГИ ВИДОВЕ КОНТРОЛ ЗА ПРОМЕНЛИВИ  предимството от използването на пробна медиана е че предишните са лесни за намиране, особено за нечетните модели на мострите където начинът на обикаляне на отделните елементни стойности на графиката се използват.Няма участваща аритметика.Основният недостатък обаче е че средната не взема степента на екстремни стойности-най високите и най-ниските.По този начин медианите с две проби по надолу са идентични въпреки че разпространението на резултатът е очевидно различен.Пробата има за цел да се осигури по  измерител на централната тенденция.          Този неуспех на медианата да даде тежест на екстремните стойности може да бъде и предимство в ситуации в който големите различия в стойностите (тоест измервания с необичайно ниски или необичайно високи стойности) трябва да бъдат третирани с голямо (особено) внимание.Техника подобна на медианната таблица е графиката за среден клас. Средата на диапазона на една проба може да се  определи чрез изчисляването на средата на най-ниските и най-високите стойности.Средния клас (М) на проба от пет : 553,555,561,554,551, е :      Централната линия на средния клас на контролната таблица е медиана на таблицата за средния клас. MR. Оценката за процеса на разпространение отново се дава от медианата на пробните вариации и конролните граници са изчислени по подобен начин на тези от средната диаграма.            Action Lines at~MR ± A4~R           Warning Lines at~MR ±2/3A4~ </vt:lpstr>
      <vt:lpstr>Някои качествени характеристики показват промяна , която произтича от повече от един источник.Като пример ако се оформят цилиндрични пръчки техните диаметри могат да варират от парче на парче и по дължината на всяка пръчка благодарение на тънкостта им. Освен това измененията в диаметъра може да се дължат отчасти на овалността на всяка пръчка.Такова множество вариации може да мъде поставено в няколко „вари-диаграми“  Други видове контролни диаграми за променливи.   В мулти-варационните диаграми спецификационните отклонения се използват като контролни граници.Облемът на извадките , от три до пет често се използват и резултатите са изобразени под формата на вертикални линии събиращи се в най-високите и най-ниските стойности на пробата като по този начин те представят пробех кръг.Пример за такава диаграма е използван за контрол на процеса на топлинна обработка и е изобразена в чертеж         ДРУГИ ВИДОВЕ КОНТРОЛНИ КЛАСАЦИИ ЗА ПРОМЕНЛИВИ.  Колкото по дълги са линиите толкова повече вариации съществуват в пробата.Графиката показва драматично ефекта от корекция или отстраняване или намаляване на една основна причина за промяната.Техниката може да се използва и за да се покат вариации от типа на  част-партида, парче-парче, партида-промяна.Възможно е също и откриване на тенденции или плаващи.Фигура 7.5б  </vt:lpstr>
      <vt:lpstr>Фигура 7.5б  изобразява всички тези приложения в измерването на диаметри на бутала..Първата част на таблицата показва че промяната в рамките на всяко бутало са много подобни и относително високи.Средната секция показва парче по парче вискои вариациино относително малки промяни във вариациите на всяко бутало.В последният раздел на таблицата ясно се показва тенденция за увеличаване на диаметъра с малко промяна в рамките на всяка фигура    Едно от проложенията на мути-варационните графики е в машиностроенето , автомобилката промишленост , отстраняване на повреди причинени заради оборудване или инструментална екипировка  Използването на мулти – варационните графики може да доведе за откриването на причината на дефектни компоненти и части.         Фигура 7.5с              показва как това може да се прилага за контрол на овал на осем-вретенен автоматичен струг.        </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2010-05-10T09:11:06Z</dcterms:created>
  <dcterms:modified xsi:type="dcterms:W3CDTF">2010-05-10T09:19:42Z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1026</vt:i4>
  </property>
  <property fmtid="{D5CDD505-2E9C-101B-9397-08002B2CF9AE}" pid="3" name="_Version">
    <vt:lpwstr>12.0.4518</vt:lpwstr>
  </property>
</Properties>
</file>