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BB43E-3DBA-4992-9B29-5C579BFE2BAB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79827-12DA-47AE-A4EB-CB45559D38B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79827-12DA-47AE-A4EB-CB45559D38B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CBCA51-054D-41F5-A75F-E501B596941E}" type="datetimeFigureOut">
              <a:rPr lang="bg-BG" smtClean="0"/>
              <a:pPr/>
              <a:t>18.5.2010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16A10D-05EC-4E44-BCD5-100A46FD564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 </a:t>
            </a:r>
            <a:r>
              <a:rPr lang="bg-BG" sz="2800" dirty="0" smtClean="0"/>
              <a:t>NP-класациии </a:t>
            </a:r>
            <a:r>
              <a:rPr lang="bg-BG" sz="2800" dirty="0" smtClean="0"/>
              <a:t>за брой дефектни  или неотговарящи на изискванията </a:t>
            </a:r>
            <a:br>
              <a:rPr lang="bg-BG" sz="2800" dirty="0" smtClean="0"/>
            </a:br>
            <a:r>
              <a:rPr lang="bg-BG" sz="2800" dirty="0" smtClean="0"/>
              <a:t>единици</a:t>
            </a:r>
            <a:r>
              <a:rPr lang="bg-BG" sz="2400" dirty="0" smtClean="0"/>
              <a:t>. </a:t>
            </a:r>
            <a:br>
              <a:rPr lang="bg-BG" sz="2400" dirty="0" smtClean="0"/>
            </a:br>
            <a:endParaRPr lang="bg-BG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Помислете за един процес, </a:t>
            </a:r>
            <a:r>
              <a:rPr lang="bg-BG" dirty="0" smtClean="0"/>
              <a:t>който се  състои в производство </a:t>
            </a:r>
            <a:r>
              <a:rPr lang="bg-BG" dirty="0" smtClean="0"/>
              <a:t>на  съчмени лагери, 10 на сто от които са </a:t>
            </a:r>
            <a:br>
              <a:rPr lang="bg-BG" dirty="0" smtClean="0"/>
            </a:br>
            <a:r>
              <a:rPr lang="bg-BG" dirty="0" smtClean="0"/>
              <a:t>дефектни: P, дялът на дефекти, е 0,1. Ако се вземе проба от една топка </a:t>
            </a:r>
            <a:br>
              <a:rPr lang="bg-BG" dirty="0" smtClean="0"/>
            </a:br>
            <a:r>
              <a:rPr lang="bg-BG" dirty="0" smtClean="0"/>
              <a:t>от процеса, възможността  или вероятността  за намиране на дефектни е 0,1 или </a:t>
            </a:r>
            <a:r>
              <a:rPr lang="en-US" dirty="0" smtClean="0"/>
              <a:t>p</a:t>
            </a:r>
            <a:r>
              <a:rPr lang="bg-BG" dirty="0" smtClean="0"/>
              <a:t>. </a:t>
            </a:r>
            <a:br>
              <a:rPr lang="bg-BG" dirty="0" smtClean="0"/>
            </a:br>
            <a:r>
              <a:rPr lang="bg-BG" dirty="0" smtClean="0"/>
              <a:t>По същия начин, вероятността за намиране на не-дефектни съчмени лагери  е 0,90 или </a:t>
            </a:r>
            <a:br>
              <a:rPr lang="bg-BG" dirty="0" smtClean="0"/>
            </a:br>
            <a:r>
              <a:rPr lang="bg-BG" dirty="0" smtClean="0"/>
              <a:t>(1 - P). За удобство ще използваме буквата </a:t>
            </a:r>
            <a:r>
              <a:rPr lang="en-US" dirty="0" smtClean="0"/>
              <a:t>q</a:t>
            </a:r>
            <a:r>
              <a:rPr lang="bg-BG" dirty="0" smtClean="0"/>
              <a:t>, вместо  (1 - P) и се добавят </a:t>
            </a:r>
            <a:br>
              <a:rPr lang="bg-BG" dirty="0" smtClean="0"/>
            </a:br>
            <a:r>
              <a:rPr lang="bg-BG" dirty="0" smtClean="0"/>
              <a:t>тези две вероятности заедно: </a:t>
            </a:r>
            <a:br>
              <a:rPr lang="bg-BG" dirty="0" smtClean="0"/>
            </a:br>
            <a:r>
              <a:rPr lang="en-US" dirty="0" smtClean="0"/>
              <a:t>                  </a:t>
            </a:r>
            <a:r>
              <a:rPr lang="bg-BG" dirty="0" smtClean="0"/>
              <a:t> </a:t>
            </a:r>
            <a:r>
              <a:rPr lang="en-US" dirty="0" smtClean="0"/>
              <a:t>    P</a:t>
            </a:r>
            <a:r>
              <a:rPr lang="bg-BG" dirty="0" smtClean="0"/>
              <a:t> + Q = 0,1 + 0,9 = 1,0. </a:t>
            </a:r>
          </a:p>
          <a:p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Общото единство означава, че ние имаме представа за  всички възможности, тъй като сумата </a:t>
            </a:r>
            <a:br>
              <a:rPr lang="bg-BG" dirty="0" smtClean="0"/>
            </a:br>
            <a:r>
              <a:rPr lang="bg-BG" dirty="0" smtClean="0"/>
              <a:t>на вероятностите на всички възможни събития трябва да бъде едно. Това е логично  ясно </a:t>
            </a:r>
            <a:br>
              <a:rPr lang="bg-BG" dirty="0" smtClean="0"/>
            </a:br>
            <a:r>
              <a:rPr lang="bg-BG" dirty="0" smtClean="0"/>
              <a:t> в случай на вземане на проба от една топка, при която  има само две </a:t>
            </a:r>
            <a:br>
              <a:rPr lang="bg-BG" dirty="0" smtClean="0"/>
            </a:br>
            <a:r>
              <a:rPr lang="bg-BG" dirty="0" smtClean="0"/>
              <a:t>възможности - намиране на дефектната  или намиране  на  недефектната.</a:t>
            </a:r>
            <a:br>
              <a:rPr lang="bg-BG" dirty="0" smtClean="0"/>
            </a:br>
            <a:r>
              <a:rPr lang="bg-BG" dirty="0" smtClean="0"/>
              <a:t>Ако се увеличи </a:t>
            </a:r>
            <a:r>
              <a:rPr lang="bg-BG" dirty="0" smtClean="0"/>
              <a:t>размера </a:t>
            </a:r>
            <a:r>
              <a:rPr lang="bg-BG" dirty="0" smtClean="0"/>
              <a:t>на извадката на </a:t>
            </a:r>
            <a:r>
              <a:rPr lang="bg-BG" dirty="0" smtClean="0"/>
              <a:t>два </a:t>
            </a:r>
            <a:r>
              <a:rPr lang="bg-BG" dirty="0" smtClean="0"/>
              <a:t>съчмени лагери, вероятността за </a:t>
            </a:r>
            <a:br>
              <a:rPr lang="bg-BG" dirty="0" smtClean="0"/>
            </a:br>
            <a:r>
              <a:rPr lang="bg-BG" dirty="0" smtClean="0"/>
              <a:t>намирането на </a:t>
            </a:r>
            <a:r>
              <a:rPr lang="bg-BG" dirty="0" smtClean="0"/>
              <a:t>два  </a:t>
            </a:r>
            <a:r>
              <a:rPr lang="bg-BG" dirty="0" smtClean="0"/>
              <a:t>дефектни в извадката става: </a:t>
            </a:r>
          </a:p>
          <a:p>
            <a:r>
              <a:rPr lang="bg-BG" dirty="0" smtClean="0"/>
              <a:t/>
            </a:r>
            <a:br>
              <a:rPr lang="bg-BG" dirty="0" smtClean="0"/>
            </a:br>
            <a:r>
              <a:rPr lang="en-US" dirty="0" smtClean="0"/>
              <a:t>                 </a:t>
            </a:r>
            <a:r>
              <a:rPr lang="bg-BG" dirty="0" smtClean="0"/>
              <a:t>P</a:t>
            </a:r>
            <a:r>
              <a:rPr lang="en-US" dirty="0" smtClean="0"/>
              <a:t> x </a:t>
            </a:r>
            <a:r>
              <a:rPr lang="bg-BG" dirty="0" smtClean="0"/>
              <a:t>P = 0,1</a:t>
            </a:r>
            <a:r>
              <a:rPr lang="en-US" dirty="0" smtClean="0"/>
              <a:t> x </a:t>
            </a:r>
            <a:r>
              <a:rPr lang="bg-BG" dirty="0" smtClean="0"/>
              <a:t> 0,1 - 0,01 = P</a:t>
            </a:r>
            <a:r>
              <a:rPr lang="en-US" baseline="30000" dirty="0" smtClean="0"/>
              <a:t>2</a:t>
            </a:r>
            <a:r>
              <a:rPr lang="bg-BG" dirty="0" smtClean="0"/>
              <a:t>. </a:t>
            </a:r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/>
          <a:lstStyle/>
          <a:p>
            <a:r>
              <a:rPr lang="bg-BG" dirty="0" smtClean="0"/>
              <a:t>Това е един от първите закони на вероятностите - закона за умножението. Когато две </a:t>
            </a:r>
            <a:br>
              <a:rPr lang="bg-BG" dirty="0" smtClean="0"/>
            </a:br>
            <a:r>
              <a:rPr lang="bg-BG" dirty="0" smtClean="0"/>
              <a:t>или повече събития са длъжни да се следват последователно, вероятността за всички тях </a:t>
            </a:r>
            <a:br>
              <a:rPr lang="bg-BG" dirty="0" smtClean="0"/>
            </a:br>
            <a:r>
              <a:rPr lang="bg-BG" dirty="0" smtClean="0"/>
              <a:t> е плод на техните индивидуални възможности. С други думи, за </a:t>
            </a:r>
            <a:r>
              <a:rPr lang="bg-BG" dirty="0" smtClean="0"/>
              <a:t>да се случи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А и Б </a:t>
            </a:r>
            <a:r>
              <a:rPr lang="bg-BG" dirty="0" smtClean="0"/>
              <a:t>, </a:t>
            </a:r>
            <a:r>
              <a:rPr lang="bg-BG" dirty="0" smtClean="0"/>
              <a:t>умножете отделните вероятности  </a:t>
            </a:r>
            <a:r>
              <a:rPr lang="en-US" dirty="0" err="1" smtClean="0"/>
              <a:t>pA</a:t>
            </a:r>
            <a:r>
              <a:rPr lang="bg-BG" dirty="0" smtClean="0"/>
              <a:t> и </a:t>
            </a:r>
            <a:r>
              <a:rPr lang="en-US" dirty="0" err="1" smtClean="0"/>
              <a:t>pB</a:t>
            </a:r>
            <a:r>
              <a:rPr lang="bg-BG" dirty="0" smtClean="0"/>
              <a:t>. 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72866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r>
              <a:rPr lang="en-US" dirty="0" smtClean="0"/>
              <a:t>NP </a:t>
            </a:r>
            <a:r>
              <a:rPr lang="bg-BG" dirty="0" smtClean="0"/>
              <a:t>контролна карта от 100 дефектни писалки- касети.</a:t>
            </a:r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8143931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 </a:t>
            </a:r>
            <a:r>
              <a:rPr lang="bg-BG" dirty="0" smtClean="0"/>
              <a:t>контролна карта за нивото на нарастване на дефектните писалки.</a:t>
            </a:r>
            <a:endParaRPr lang="bg-BG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85</Words>
  <Application>Microsoft Office PowerPoint</Application>
  <PresentationFormat>On-screen Show (4:3)</PresentationFormat>
  <Paragraphs>15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NP-класациии за брой дефектни  или неотговарящи на изискванията  единици.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NP-класациите за брой дефектни  или неотговарящи на изискванията  единици.  </dc:title>
  <dc:creator>Kikata</dc:creator>
  <cp:lastModifiedBy>Kikata</cp:lastModifiedBy>
  <cp:revision>8</cp:revision>
  <dcterms:created xsi:type="dcterms:W3CDTF">2010-05-10T07:46:05Z</dcterms:created>
  <dcterms:modified xsi:type="dcterms:W3CDTF">2010-05-18T09:34:16Z</dcterms:modified>
</cp:coreProperties>
</file>