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04" autoAdjust="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3FDD-1EE2-4E30-8B5D-41DEF5A7FB30}" type="datetimeFigureOut">
              <a:rPr lang="bg-BG" smtClean="0"/>
              <a:pPr/>
              <a:t>5/4/2010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FEC1-4E8B-491D-8696-C6F953C2FBA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3FDD-1EE2-4E30-8B5D-41DEF5A7FB30}" type="datetimeFigureOut">
              <a:rPr lang="bg-BG" smtClean="0"/>
              <a:pPr/>
              <a:t>5/4/2010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FEC1-4E8B-491D-8696-C6F953C2FBA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3FDD-1EE2-4E30-8B5D-41DEF5A7FB30}" type="datetimeFigureOut">
              <a:rPr lang="bg-BG" smtClean="0"/>
              <a:pPr/>
              <a:t>5/4/2010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FEC1-4E8B-491D-8696-C6F953C2FBA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3FDD-1EE2-4E30-8B5D-41DEF5A7FB30}" type="datetimeFigureOut">
              <a:rPr lang="bg-BG" smtClean="0"/>
              <a:pPr/>
              <a:t>5/4/2010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FEC1-4E8B-491D-8696-C6F953C2FBA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3FDD-1EE2-4E30-8B5D-41DEF5A7FB30}" type="datetimeFigureOut">
              <a:rPr lang="bg-BG" smtClean="0"/>
              <a:pPr/>
              <a:t>5/4/2010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FEC1-4E8B-491D-8696-C6F953C2FBA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3FDD-1EE2-4E30-8B5D-41DEF5A7FB30}" type="datetimeFigureOut">
              <a:rPr lang="bg-BG" smtClean="0"/>
              <a:pPr/>
              <a:t>5/4/2010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FEC1-4E8B-491D-8696-C6F953C2FBA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3FDD-1EE2-4E30-8B5D-41DEF5A7FB30}" type="datetimeFigureOut">
              <a:rPr lang="bg-BG" smtClean="0"/>
              <a:pPr/>
              <a:t>5/4/2010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FEC1-4E8B-491D-8696-C6F953C2FBA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3FDD-1EE2-4E30-8B5D-41DEF5A7FB30}" type="datetimeFigureOut">
              <a:rPr lang="bg-BG" smtClean="0"/>
              <a:pPr/>
              <a:t>5/4/2010</a:t>
            </a:fld>
            <a:endParaRPr lang="bg-BG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23FEC1-4E8B-491D-8696-C6F953C2FBA7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3FDD-1EE2-4E30-8B5D-41DEF5A7FB30}" type="datetimeFigureOut">
              <a:rPr lang="bg-BG" smtClean="0"/>
              <a:pPr/>
              <a:t>5/4/2010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FEC1-4E8B-491D-8696-C6F953C2FBA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3FDD-1EE2-4E30-8B5D-41DEF5A7FB30}" type="datetimeFigureOut">
              <a:rPr lang="bg-BG" smtClean="0"/>
              <a:pPr/>
              <a:t>5/4/2010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923FEC1-4E8B-491D-8696-C6F953C2FBA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AAB3FDD-1EE2-4E30-8B5D-41DEF5A7FB30}" type="datetimeFigureOut">
              <a:rPr lang="bg-BG" smtClean="0"/>
              <a:pPr/>
              <a:t>5/4/2010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FEC1-4E8B-491D-8696-C6F953C2FBA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AAB3FDD-1EE2-4E30-8B5D-41DEF5A7FB30}" type="datetimeFigureOut">
              <a:rPr lang="bg-BG" smtClean="0"/>
              <a:pPr/>
              <a:t>5/4/2010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923FEC1-4E8B-491D-8696-C6F953C2FBA7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124200"/>
            <a:ext cx="6096000" cy="2895600"/>
          </a:xfrm>
        </p:spPr>
        <p:txBody>
          <a:bodyPr>
            <a:noAutofit/>
          </a:bodyPr>
          <a:lstStyle/>
          <a:p>
            <a:pPr algn="ctr"/>
            <a:r>
              <a:rPr lang="bg-BG" sz="2800" dirty="0" smtClean="0"/>
              <a:t>Изготвил</a:t>
            </a:r>
            <a:r>
              <a:rPr lang="bg-BG" sz="2800" dirty="0" smtClean="0"/>
              <a:t>:</a:t>
            </a:r>
            <a:br>
              <a:rPr lang="bg-BG" sz="2800" dirty="0" smtClean="0"/>
            </a:br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bg-BG" sz="2800" dirty="0" smtClean="0"/>
              <a:t>Юлиян Иванов Тодоров</a:t>
            </a:r>
            <a:br>
              <a:rPr lang="bg-BG" sz="2800" dirty="0" smtClean="0"/>
            </a:br>
            <a:r>
              <a:rPr lang="bg-BG" sz="2800" dirty="0" smtClean="0"/>
              <a:t>ФЕТТ 44гр ф№ 101207122</a:t>
            </a:r>
            <a:r>
              <a:rPr lang="bg-BG" sz="900" dirty="0" smtClean="0"/>
              <a:t/>
            </a:r>
            <a:br>
              <a:rPr lang="bg-BG" sz="900" dirty="0" smtClean="0"/>
            </a:br>
            <a:endParaRPr lang="bg-BG" sz="9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609600"/>
            <a:ext cx="6480048" cy="1981200"/>
          </a:xfrm>
        </p:spPr>
        <p:txBody>
          <a:bodyPr>
            <a:normAutofit/>
          </a:bodyPr>
          <a:lstStyle/>
          <a:p>
            <a:pPr algn="ctr"/>
            <a:endParaRPr lang="bg-BG" dirty="0" smtClean="0"/>
          </a:p>
          <a:p>
            <a:pPr algn="ctr"/>
            <a:r>
              <a:rPr lang="bg-BG" sz="3200" dirty="0" smtClean="0"/>
              <a:t>Презентация</a:t>
            </a:r>
          </a:p>
          <a:p>
            <a:pPr algn="ctr"/>
            <a:r>
              <a:rPr lang="bg-BG" sz="3200" dirty="0" smtClean="0"/>
              <a:t>ТЕМА: Диаграми за надеждност</a:t>
            </a:r>
          </a:p>
          <a:p>
            <a:pPr algn="ctr"/>
            <a:endParaRPr lang="bg-BG" dirty="0"/>
          </a:p>
        </p:txBody>
      </p:sp>
    </p:spTree>
  </p:cSld>
  <p:clrMapOvr>
    <a:masterClrMapping/>
  </p:clrMapOvr>
  <p:transition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18032"/>
          </a:xfrm>
        </p:spPr>
        <p:txBody>
          <a:bodyPr>
            <a:normAutofit/>
          </a:bodyPr>
          <a:lstStyle/>
          <a:p>
            <a:r>
              <a:rPr lang="bg-BG" sz="4000" dirty="0" smtClean="0"/>
              <a:t>Брой  дефекти в  една организация</a:t>
            </a:r>
            <a:endParaRPr lang="bg-BG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447795"/>
          <a:ext cx="8229600" cy="4678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696825">
                <a:tc>
                  <a:txBody>
                    <a:bodyPr/>
                    <a:lstStyle/>
                    <a:p>
                      <a:r>
                        <a:rPr lang="bg-BG" dirty="0" smtClean="0"/>
                        <a:t>месец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Брой дефекти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месец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Брой дефекти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месец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Брой дефекти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месец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Брой дефекти</a:t>
                      </a:r>
                      <a:endParaRPr lang="bg-BG" dirty="0"/>
                    </a:p>
                  </a:txBody>
                  <a:tcPr/>
                </a:tc>
              </a:tr>
              <a:tr h="39818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bg-BG" dirty="0"/>
                    </a:p>
                  </a:txBody>
                  <a:tcPr/>
                </a:tc>
              </a:tr>
              <a:tr h="39818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bg-BG" dirty="0"/>
                    </a:p>
                  </a:txBody>
                  <a:tcPr/>
                </a:tc>
              </a:tr>
              <a:tr h="39818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bg-BG" dirty="0"/>
                    </a:p>
                  </a:txBody>
                  <a:tcPr/>
                </a:tc>
              </a:tr>
              <a:tr h="398186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bg-BG" dirty="0"/>
                    </a:p>
                  </a:txBody>
                  <a:tcPr/>
                </a:tc>
              </a:tr>
              <a:tr h="398186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bg-BG" dirty="0"/>
                    </a:p>
                  </a:txBody>
                  <a:tcPr/>
                </a:tc>
              </a:tr>
              <a:tr h="398186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bg-BG" dirty="0"/>
                    </a:p>
                  </a:txBody>
                  <a:tcPr/>
                </a:tc>
              </a:tr>
              <a:tr h="398186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bg-BG" dirty="0"/>
                    </a:p>
                  </a:txBody>
                  <a:tcPr/>
                </a:tc>
              </a:tr>
              <a:tr h="398186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bg-BG" dirty="0"/>
                    </a:p>
                  </a:txBody>
                  <a:tcPr/>
                </a:tc>
              </a:tr>
              <a:tr h="398186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bg-BG" dirty="0"/>
                    </a:p>
                  </a:txBody>
                  <a:tcPr/>
                </a:tc>
              </a:tr>
              <a:tr h="398186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 flipV="1">
            <a:off x="3048000" y="1143000"/>
            <a:ext cx="152400" cy="76202"/>
          </a:xfrm>
        </p:spPr>
        <p:txBody>
          <a:bodyPr>
            <a:normAutofit fontScale="90000"/>
          </a:bodyPr>
          <a:lstStyle/>
          <a:p>
            <a:r>
              <a:rPr lang="bg-BG" sz="800" dirty="0" smtClean="0"/>
              <a:t>.</a:t>
            </a:r>
            <a:endParaRPr lang="bg-BG" sz="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914400"/>
            <a:ext cx="6698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381000" y="5334000"/>
            <a:ext cx="7467600" cy="45719"/>
          </a:xfrm>
        </p:spPr>
        <p:txBody>
          <a:bodyPr>
            <a:normAutofit fontScale="90000"/>
          </a:bodyPr>
          <a:lstStyle/>
          <a:p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bg-BG" sz="4800" dirty="0" smtClean="0"/>
              <a:t/>
            </a:r>
            <a:br>
              <a:rPr lang="bg-BG" sz="4800" dirty="0" smtClean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7467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 smtClean="0"/>
              <a:t>На </a:t>
            </a:r>
            <a:r>
              <a:rPr lang="ru-RU" sz="2400" dirty="0" err="1" smtClean="0"/>
              <a:t>диаграмата</a:t>
            </a:r>
            <a:r>
              <a:rPr lang="ru-RU" sz="2400" dirty="0" smtClean="0"/>
              <a:t> </a:t>
            </a:r>
            <a:r>
              <a:rPr lang="ru-RU" sz="2400" dirty="0" err="1" smtClean="0"/>
              <a:t>са</a:t>
            </a:r>
            <a:r>
              <a:rPr lang="ru-RU" sz="2400" dirty="0" smtClean="0"/>
              <a:t> </a:t>
            </a:r>
            <a:r>
              <a:rPr lang="ru-RU" sz="2400" dirty="0" smtClean="0"/>
              <a:t>изо</a:t>
            </a:r>
            <a:r>
              <a:rPr lang="bg-BG" sz="2400" dirty="0" smtClean="0"/>
              <a:t>б</a:t>
            </a:r>
            <a:r>
              <a:rPr lang="ru-RU" sz="2400" dirty="0" err="1" smtClean="0"/>
              <a:t>разени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данните</a:t>
            </a:r>
            <a:r>
              <a:rPr lang="ru-RU" sz="2400" dirty="0" smtClean="0"/>
              <a:t> от </a:t>
            </a:r>
            <a:r>
              <a:rPr lang="ru-RU" sz="2400" dirty="0" err="1" smtClean="0"/>
              <a:t>таблицата</a:t>
            </a:r>
            <a:r>
              <a:rPr lang="ru-RU" sz="2400" dirty="0" smtClean="0"/>
              <a:t> за </a:t>
            </a:r>
            <a:r>
              <a:rPr lang="ru-RU" sz="2400" dirty="0" err="1" smtClean="0"/>
              <a:t>дефектите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Средният</a:t>
            </a:r>
            <a:r>
              <a:rPr lang="ru-RU" sz="2400" dirty="0" smtClean="0"/>
              <a:t> </a:t>
            </a:r>
            <a:r>
              <a:rPr lang="ru-RU" sz="2400" dirty="0" err="1" smtClean="0"/>
              <a:t>брой</a:t>
            </a:r>
            <a:r>
              <a:rPr lang="ru-RU" sz="2400" dirty="0" smtClean="0"/>
              <a:t> на </a:t>
            </a:r>
            <a:r>
              <a:rPr lang="ru-RU" sz="2400" dirty="0" err="1" smtClean="0"/>
              <a:t>дефектите</a:t>
            </a:r>
            <a:r>
              <a:rPr lang="ru-RU" sz="2400" dirty="0" smtClean="0"/>
              <a:t> е три</a:t>
            </a:r>
            <a:r>
              <a:rPr lang="bg-BG" sz="2400" dirty="0" smtClean="0"/>
              <a:t> .</a:t>
            </a:r>
          </a:p>
          <a:p>
            <a:r>
              <a:rPr lang="bg-BG" sz="2400" dirty="0" smtClean="0"/>
              <a:t>В интервала от 1 до 17 месец се вижда че броят на дефектите е по голям от три и нивото на злополуките се покачва. Между 18 и 35 месец средното ниво на злополуките  намалява. Има леко увеличаване на броя на злополуките който се наблюдава през последните 5 месеца от изследвания период.</a:t>
            </a:r>
            <a:endParaRPr lang="en-US" sz="2400" dirty="0" smtClean="0"/>
          </a:p>
          <a:p>
            <a:r>
              <a:rPr lang="ru-RU" sz="2400" dirty="0" err="1" smtClean="0"/>
              <a:t>Броят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злополуките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месец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през</a:t>
            </a:r>
            <a:r>
              <a:rPr lang="ru-RU" sz="2400" dirty="0" smtClean="0"/>
              <a:t> два </a:t>
            </a:r>
            <a:r>
              <a:rPr lang="ru-RU" sz="2400" dirty="0" err="1" smtClean="0"/>
              <a:t>основни</a:t>
            </a:r>
            <a:r>
              <a:rPr lang="ru-RU" sz="2400" dirty="0" smtClean="0"/>
              <a:t> диапазона </a:t>
            </a:r>
            <a:r>
              <a:rPr lang="en-US" sz="2400" dirty="0" smtClean="0"/>
              <a:t>e</a:t>
            </a:r>
            <a:r>
              <a:rPr lang="ru-RU" sz="2400" dirty="0" smtClean="0"/>
              <a:t>:</a:t>
            </a:r>
          </a:p>
          <a:p>
            <a:endParaRPr lang="en-US" sz="2400" dirty="0" smtClean="0"/>
          </a:p>
          <a:p>
            <a:r>
              <a:rPr lang="ru-RU" sz="2400" dirty="0" err="1" smtClean="0"/>
              <a:t>Месеци</a:t>
            </a:r>
            <a:r>
              <a:rPr lang="en-US" sz="2400" dirty="0" smtClean="0"/>
              <a:t>	 </a:t>
            </a:r>
            <a:r>
              <a:rPr lang="ru-RU" sz="2400" dirty="0" smtClean="0"/>
              <a:t>Общ </a:t>
            </a:r>
            <a:r>
              <a:rPr lang="ru-RU" sz="2400" dirty="0" err="1" smtClean="0"/>
              <a:t>брой</a:t>
            </a:r>
            <a:r>
              <a:rPr lang="en-US" sz="2400" dirty="0" smtClean="0"/>
              <a:t>		</a:t>
            </a:r>
            <a:r>
              <a:rPr lang="ru-RU" sz="2400" dirty="0" err="1" smtClean="0"/>
              <a:t>Средният</a:t>
            </a:r>
            <a:r>
              <a:rPr lang="ru-RU" sz="2400" dirty="0" smtClean="0"/>
              <a:t> </a:t>
            </a:r>
            <a:r>
              <a:rPr lang="ru-RU" sz="2400" dirty="0" err="1" smtClean="0"/>
              <a:t>брой</a:t>
            </a:r>
            <a:r>
              <a:rPr lang="ru-RU" sz="2400" dirty="0" smtClean="0"/>
              <a:t> на</a:t>
            </a:r>
            <a:r>
              <a:rPr lang="en-US" sz="2400" dirty="0" smtClean="0"/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		</a:t>
            </a:r>
            <a:r>
              <a:rPr lang="ru-RU" sz="2400" dirty="0" smtClean="0"/>
              <a:t>на </a:t>
            </a:r>
            <a:r>
              <a:rPr lang="ru-RU" sz="2400" dirty="0" err="1" smtClean="0"/>
              <a:t>произшествия</a:t>
            </a:r>
            <a:r>
              <a:rPr lang="ru-RU" sz="2400" dirty="0" smtClean="0"/>
              <a:t> </a:t>
            </a:r>
            <a:r>
              <a:rPr lang="en-US" sz="2400" dirty="0" smtClean="0"/>
              <a:t>	</a:t>
            </a:r>
            <a:r>
              <a:rPr lang="ru-RU" sz="2400" dirty="0" smtClean="0"/>
              <a:t> </a:t>
            </a:r>
            <a:r>
              <a:rPr lang="ru-RU" sz="2400" dirty="0" err="1" smtClean="0"/>
              <a:t>злополуки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месец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en-US" sz="2400" dirty="0" smtClean="0"/>
              <a:t>1 - 17	 	63		3.7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18 – 35	41		2.3</a:t>
            </a:r>
            <a:endParaRPr lang="ru-RU" sz="2400" dirty="0" smtClean="0"/>
          </a:p>
          <a:p>
            <a:endParaRPr lang="ru-RU" sz="2400" dirty="0" smtClean="0"/>
          </a:p>
          <a:p>
            <a:endParaRPr lang="ru-RU" sz="1400" dirty="0" smtClean="0"/>
          </a:p>
          <a:p>
            <a:endParaRPr lang="ru-RU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81</TotalTime>
  <Words>191</Words>
  <Application>Microsoft Office PowerPoint</Application>
  <PresentationFormat>On-screen Show (4:3)</PresentationFormat>
  <Paragraphs>102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Technic</vt:lpstr>
      <vt:lpstr>Изготвил:  Юлиян Иванов Тодоров ФЕТТ 44гр ф№ 101207122 </vt:lpstr>
      <vt:lpstr>Брой  дефекти в  една организация</vt:lpstr>
      <vt:lpstr>.</vt:lpstr>
      <vt:lpstr> 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July</dc:creator>
  <cp:lastModifiedBy>July</cp:lastModifiedBy>
  <cp:revision>8</cp:revision>
  <dcterms:created xsi:type="dcterms:W3CDTF">2010-05-04T16:02:10Z</dcterms:created>
  <dcterms:modified xsi:type="dcterms:W3CDTF">2010-05-04T19:41:02Z</dcterms:modified>
</cp:coreProperties>
</file>